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3.xml" ContentType="application/vnd.openxmlformats-officedocument.presentationml.tags+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4.xml" ContentType="application/vnd.openxmlformats-officedocument.presentationml.tags+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5.xml" ContentType="application/vnd.openxmlformats-officedocument.presentationml.tags+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8.xml" ContentType="application/vnd.openxmlformats-officedocument.presentationml.tags+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29.xml" ContentType="application/vnd.openxmlformats-officedocument.presentationml.tags+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30.xml" ContentType="application/vnd.openxmlformats-officedocument.presentationml.tags+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31.xml" ContentType="application/vnd.openxmlformats-officedocument.presentationml.tags+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32.xml" ContentType="application/vnd.openxmlformats-officedocument.presentationml.tags+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33.xml" ContentType="application/vnd.openxmlformats-officedocument.presentationml.tags+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34.xml" ContentType="application/vnd.openxmlformats-officedocument.presentationml.tags+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35.xml" ContentType="application/vnd.openxmlformats-officedocument.presentationml.tags+xml"/>
  <Override PartName="/ppt/notesSlides/notesSlide2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36.xml" ContentType="application/vnd.openxmlformats-officedocument.presentationml.tags+xml"/>
  <Override PartName="/ppt/notesSlides/notesSlide2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37.xml" ContentType="application/vnd.openxmlformats-officedocument.presentationml.tags+xml"/>
  <Override PartName="/ppt/notesSlides/notesSlide2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38.xml" ContentType="application/vnd.openxmlformats-officedocument.presentationml.tags+xml"/>
  <Override PartName="/ppt/notesSlides/notesSlide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39.xml" ContentType="application/vnd.openxmlformats-officedocument.presentationml.tags+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46.xml" ContentType="application/vnd.openxmlformats-officedocument.presentationml.tags+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47.xml" ContentType="application/vnd.openxmlformats-officedocument.presentationml.tags+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48.xml" ContentType="application/vnd.openxmlformats-officedocument.presentationml.tags+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49.xml" ContentType="application/vnd.openxmlformats-officedocument.presentationml.tags+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50.xml" ContentType="application/vnd.openxmlformats-officedocument.presentationml.tag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51.xml" ContentType="application/vnd.openxmlformats-officedocument.presentationml.tag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52.xml" ContentType="application/vnd.openxmlformats-officedocument.presentationml.tags+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53.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54.xml" ContentType="application/vnd.openxmlformats-officedocument.presentationml.tag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55.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62.xml" ContentType="application/vnd.openxmlformats-officedocument.presentationml.tags+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63.xml" ContentType="application/vnd.openxmlformats-officedocument.presentationml.tags+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64.xml" ContentType="application/vnd.openxmlformats-officedocument.presentationml.tags+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65.xml" ContentType="application/vnd.openxmlformats-officedocument.presentationml.tags+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tags/tag66.xml" ContentType="application/vnd.openxmlformats-officedocument.presentationml.tags+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67.xml" ContentType="application/vnd.openxmlformats-officedocument.presentationml.tags+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68.xml" ContentType="application/vnd.openxmlformats-officedocument.presentationml.tags+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tags/tag69.xml" ContentType="application/vnd.openxmlformats-officedocument.presentationml.tags+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ags/tag70.xml" ContentType="application/vnd.openxmlformats-officedocument.presentationml.tags+xml"/>
  <Override PartName="/ppt/notesSlides/notesSlide4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71.xml" ContentType="application/vnd.openxmlformats-officedocument.presentationml.tags+xml"/>
  <Override PartName="/ppt/notesSlides/notesSlide4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tags/tag76.xml" ContentType="application/vnd.openxmlformats-officedocument.presentationml.tags+xml"/>
  <Override PartName="/ppt/notesSlides/notesSlide4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tags/tag77.xml" ContentType="application/vnd.openxmlformats-officedocument.presentationml.tags+xml"/>
  <Override PartName="/ppt/notesSlides/notesSlide4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78.xml" ContentType="application/vnd.openxmlformats-officedocument.presentationml.tags+xml"/>
  <Override PartName="/ppt/notesSlides/notesSlide4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79.xml" ContentType="application/vnd.openxmlformats-officedocument.presentationml.tags+xml"/>
  <Override PartName="/ppt/notesSlides/notesSlide4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80.xml" ContentType="application/vnd.openxmlformats-officedocument.presentationml.tags+xml"/>
  <Override PartName="/ppt/notesSlides/notesSlide49.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tags/tag81.xml" ContentType="application/vnd.openxmlformats-officedocument.presentationml.tags+xml"/>
  <Override PartName="/ppt/notesSlides/notesSlide50.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tags/tag82.xml" ContentType="application/vnd.openxmlformats-officedocument.presentationml.tags+xml"/>
  <Override PartName="/ppt/notesSlides/notesSlide51.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tags/tag83.xml" ContentType="application/vnd.openxmlformats-officedocument.presentationml.tags+xml"/>
  <Override PartName="/ppt/notesSlides/notesSlide52.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tags/tag84.xml" ContentType="application/vnd.openxmlformats-officedocument.presentationml.tags+xml"/>
  <Override PartName="/ppt/notesSlides/notesSlide53.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4.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89.xml" ContentType="application/vnd.openxmlformats-officedocument.presentationml.tags+xml"/>
  <Override PartName="/ppt/notesSlides/notesSlide55.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tags/tag90.xml" ContentType="application/vnd.openxmlformats-officedocument.presentationml.tags+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tags/tag91.xml" ContentType="application/vnd.openxmlformats-officedocument.presentationml.tags+xml"/>
  <Override PartName="/ppt/notesSlides/notesSlide56.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tags/tag92.xml" ContentType="application/vnd.openxmlformats-officedocument.presentationml.tags+xml"/>
  <Override PartName="/ppt/notesSlides/notesSlide5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tags/tag93.xml" ContentType="application/vnd.openxmlformats-officedocument.presentationml.tags+xml"/>
  <Override PartName="/ppt/notesSlides/notesSlide58.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tags/tag94.xml" ContentType="application/vnd.openxmlformats-officedocument.presentationml.tags+xml"/>
  <Override PartName="/ppt/notesSlides/notesSlide59.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tags/tag95.xml" ContentType="application/vnd.openxmlformats-officedocument.presentationml.tags+xml"/>
  <Override PartName="/ppt/notesSlides/notesSlide60.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tags/tag96.xml" ContentType="application/vnd.openxmlformats-officedocument.presentationml.tags+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tags/tag97.xml" ContentType="application/vnd.openxmlformats-officedocument.presentationml.tags+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tags/tag98.xml" ContentType="application/vnd.openxmlformats-officedocument.presentationml.tags+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tags/tag99.xml" ContentType="application/vnd.openxmlformats-officedocument.presentationml.tags+xml"/>
  <Override PartName="/ppt/tags/tag100.xml" ContentType="application/vnd.openxmlformats-officedocument.presentationml.tags+xml"/>
  <Override PartName="/ppt/notesSlides/notesSlide61.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tags/tag117.xml" ContentType="application/vnd.openxmlformats-officedocument.presentationml.tags+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tags/tag118.xml" ContentType="application/vnd.openxmlformats-officedocument.presentationml.tags+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tags/tag119.xml" ContentType="application/vnd.openxmlformats-officedocument.presentationml.tags+xml"/>
  <Override PartName="/ppt/notesSlides/notesSlide6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tags/tag120.xml" ContentType="application/vnd.openxmlformats-officedocument.presentationml.tags+xml"/>
  <Override PartName="/ppt/tags/tag121.xml" ContentType="application/vnd.openxmlformats-officedocument.presentationml.tags+xml"/>
  <Override PartName="/ppt/notesSlides/notesSlide63.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tags/tag122.xml" ContentType="application/vnd.openxmlformats-officedocument.presentationml.tags+xml"/>
  <Override PartName="/ppt/tags/tag123.xml" ContentType="application/vnd.openxmlformats-officedocument.presentationml.tags+xml"/>
  <Override PartName="/ppt/notesSlides/notesSlide64.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notesSlides/notesSlide65.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tags/tag126.xml" ContentType="application/vnd.openxmlformats-officedocument.presentationml.tags+xml"/>
  <Override PartName="/ppt/tags/tag127.xml" ContentType="application/vnd.openxmlformats-officedocument.presentationml.tags+xml"/>
  <Override PartName="/ppt/notesSlides/notesSlide66.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tags/tag128.xml" ContentType="application/vnd.openxmlformats-officedocument.presentationml.tags+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tags/tag129.xml" ContentType="application/vnd.openxmlformats-officedocument.presentationml.tags+xml"/>
  <Override PartName="/ppt/notesSlides/notesSlide67.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tags/tag130.xml" ContentType="application/vnd.openxmlformats-officedocument.presentationml.tags+xml"/>
  <Override PartName="/ppt/notesSlides/notesSlide68.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tags/tag131.xml" ContentType="application/vnd.openxmlformats-officedocument.presentationml.tags+xml"/>
  <Override PartName="/ppt/notesSlides/notesSlide69.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tags/tag132.xml" ContentType="application/vnd.openxmlformats-officedocument.presentationml.tags+xml"/>
  <Override PartName="/ppt/notesSlides/notesSlide70.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tags/tag133.xml" ContentType="application/vnd.openxmlformats-officedocument.presentationml.tags+xml"/>
  <Override PartName="/ppt/notesSlides/notesSlide71.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tags/tag134.xml" ContentType="application/vnd.openxmlformats-officedocument.presentationml.tags+xml"/>
  <Override PartName="/ppt/notesSlides/notesSlide72.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tags/tag135.xml" ContentType="application/vnd.openxmlformats-officedocument.presentationml.tags+xml"/>
  <Override PartName="/ppt/notesSlides/notesSlide73.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handoutMasterIdLst>
    <p:handoutMasterId r:id="rId185"/>
  </p:handoutMasterIdLst>
  <p:sldIdLst>
    <p:sldId id="578" r:id="rId2"/>
    <p:sldId id="602" r:id="rId3"/>
    <p:sldId id="580" r:id="rId4"/>
    <p:sldId id="579" r:id="rId5"/>
    <p:sldId id="581" r:id="rId6"/>
    <p:sldId id="582" r:id="rId7"/>
    <p:sldId id="587" r:id="rId8"/>
    <p:sldId id="586" r:id="rId9"/>
    <p:sldId id="588" r:id="rId10"/>
    <p:sldId id="398" r:id="rId11"/>
    <p:sldId id="876" r:id="rId12"/>
    <p:sldId id="657" r:id="rId13"/>
    <p:sldId id="877" r:id="rId14"/>
    <p:sldId id="680" r:id="rId15"/>
    <p:sldId id="681" r:id="rId16"/>
    <p:sldId id="878" r:id="rId17"/>
    <p:sldId id="859" r:id="rId18"/>
    <p:sldId id="862" r:id="rId19"/>
    <p:sldId id="884" r:id="rId20"/>
    <p:sldId id="885" r:id="rId21"/>
    <p:sldId id="886" r:id="rId22"/>
    <p:sldId id="883" r:id="rId23"/>
    <p:sldId id="881" r:id="rId24"/>
    <p:sldId id="879" r:id="rId25"/>
    <p:sldId id="391" r:id="rId26"/>
    <p:sldId id="887" r:id="rId27"/>
    <p:sldId id="863" r:id="rId28"/>
    <p:sldId id="864" r:id="rId29"/>
    <p:sldId id="865" r:id="rId30"/>
    <p:sldId id="866" r:id="rId31"/>
    <p:sldId id="867" r:id="rId32"/>
    <p:sldId id="868" r:id="rId33"/>
    <p:sldId id="812" r:id="rId34"/>
    <p:sldId id="813" r:id="rId35"/>
    <p:sldId id="814" r:id="rId36"/>
    <p:sldId id="888" r:id="rId37"/>
    <p:sldId id="889" r:id="rId38"/>
    <p:sldId id="890" r:id="rId39"/>
    <p:sldId id="902" r:id="rId40"/>
    <p:sldId id="367" r:id="rId41"/>
    <p:sldId id="897" r:id="rId42"/>
    <p:sldId id="900" r:id="rId43"/>
    <p:sldId id="899" r:id="rId44"/>
    <p:sldId id="898" r:id="rId45"/>
    <p:sldId id="903" r:id="rId46"/>
    <p:sldId id="691" r:id="rId47"/>
    <p:sldId id="478" r:id="rId48"/>
    <p:sldId id="896" r:id="rId49"/>
    <p:sldId id="895" r:id="rId50"/>
    <p:sldId id="894" r:id="rId51"/>
    <p:sldId id="893" r:id="rId52"/>
    <p:sldId id="892" r:id="rId53"/>
    <p:sldId id="891" r:id="rId54"/>
    <p:sldId id="816" r:id="rId55"/>
    <p:sldId id="817" r:id="rId56"/>
    <p:sldId id="611" r:id="rId57"/>
    <p:sldId id="619" r:id="rId58"/>
    <p:sldId id="818" r:id="rId59"/>
    <p:sldId id="819" r:id="rId60"/>
    <p:sldId id="660" r:id="rId61"/>
    <p:sldId id="901" r:id="rId62"/>
    <p:sldId id="782" r:id="rId63"/>
    <p:sldId id="908" r:id="rId64"/>
    <p:sldId id="905" r:id="rId65"/>
    <p:sldId id="906" r:id="rId66"/>
    <p:sldId id="797" r:id="rId67"/>
    <p:sldId id="904" r:id="rId68"/>
    <p:sldId id="907" r:id="rId69"/>
    <p:sldId id="786" r:id="rId70"/>
    <p:sldId id="787" r:id="rId71"/>
    <p:sldId id="788" r:id="rId72"/>
    <p:sldId id="789" r:id="rId73"/>
    <p:sldId id="790" r:id="rId74"/>
    <p:sldId id="791" r:id="rId75"/>
    <p:sldId id="792" r:id="rId76"/>
    <p:sldId id="793" r:id="rId77"/>
    <p:sldId id="794" r:id="rId78"/>
    <p:sldId id="798" r:id="rId79"/>
    <p:sldId id="799" r:id="rId80"/>
    <p:sldId id="795" r:id="rId81"/>
    <p:sldId id="796" r:id="rId82"/>
    <p:sldId id="909" r:id="rId83"/>
    <p:sldId id="754" r:id="rId84"/>
    <p:sldId id="755" r:id="rId85"/>
    <p:sldId id="756" r:id="rId86"/>
    <p:sldId id="757" r:id="rId87"/>
    <p:sldId id="758" r:id="rId88"/>
    <p:sldId id="759" r:id="rId89"/>
    <p:sldId id="760" r:id="rId90"/>
    <p:sldId id="761" r:id="rId91"/>
    <p:sldId id="762" r:id="rId92"/>
    <p:sldId id="763" r:id="rId93"/>
    <p:sldId id="768" r:id="rId94"/>
    <p:sldId id="769" r:id="rId95"/>
    <p:sldId id="770" r:id="rId96"/>
    <p:sldId id="771" r:id="rId97"/>
    <p:sldId id="910" r:id="rId98"/>
    <p:sldId id="772" r:id="rId99"/>
    <p:sldId id="773" r:id="rId100"/>
    <p:sldId id="774" r:id="rId101"/>
    <p:sldId id="775" r:id="rId102"/>
    <p:sldId id="916" r:id="rId103"/>
    <p:sldId id="915" r:id="rId104"/>
    <p:sldId id="914" r:id="rId105"/>
    <p:sldId id="913" r:id="rId106"/>
    <p:sldId id="912" r:id="rId107"/>
    <p:sldId id="777" r:id="rId108"/>
    <p:sldId id="778" r:id="rId109"/>
    <p:sldId id="779" r:id="rId110"/>
    <p:sldId id="780" r:id="rId111"/>
    <p:sldId id="776" r:id="rId112"/>
    <p:sldId id="911" r:id="rId113"/>
    <p:sldId id="662" r:id="rId114"/>
    <p:sldId id="480" r:id="rId115"/>
    <p:sldId id="481" r:id="rId116"/>
    <p:sldId id="369" r:id="rId117"/>
    <p:sldId id="734" r:id="rId118"/>
    <p:sldId id="482" r:id="rId119"/>
    <p:sldId id="658" r:id="rId120"/>
    <p:sldId id="736" r:id="rId121"/>
    <p:sldId id="371" r:id="rId122"/>
    <p:sldId id="737" r:id="rId123"/>
    <p:sldId id="416" r:id="rId124"/>
    <p:sldId id="417" r:id="rId125"/>
    <p:sldId id="663" r:id="rId126"/>
    <p:sldId id="418" r:id="rId127"/>
    <p:sldId id="419" r:id="rId128"/>
    <p:sldId id="420" r:id="rId129"/>
    <p:sldId id="421" r:id="rId130"/>
    <p:sldId id="738" r:id="rId131"/>
    <p:sldId id="739" r:id="rId132"/>
    <p:sldId id="424" r:id="rId133"/>
    <p:sldId id="425" r:id="rId134"/>
    <p:sldId id="740" r:id="rId135"/>
    <p:sldId id="741" r:id="rId136"/>
    <p:sldId id="426" r:id="rId137"/>
    <p:sldId id="427" r:id="rId138"/>
    <p:sldId id="428" r:id="rId139"/>
    <p:sldId id="429" r:id="rId140"/>
    <p:sldId id="430" r:id="rId141"/>
    <p:sldId id="431" r:id="rId142"/>
    <p:sldId id="664" r:id="rId143"/>
    <p:sldId id="433" r:id="rId144"/>
    <p:sldId id="483" r:id="rId145"/>
    <p:sldId id="373" r:id="rId146"/>
    <p:sldId id="742" r:id="rId147"/>
    <p:sldId id="711" r:id="rId148"/>
    <p:sldId id="712" r:id="rId149"/>
    <p:sldId id="713" r:id="rId150"/>
    <p:sldId id="486" r:id="rId151"/>
    <p:sldId id="487" r:id="rId152"/>
    <p:sldId id="488" r:id="rId153"/>
    <p:sldId id="489" r:id="rId154"/>
    <p:sldId id="490" r:id="rId155"/>
    <p:sldId id="491" r:id="rId156"/>
    <p:sldId id="746" r:id="rId157"/>
    <p:sldId id="434" r:id="rId158"/>
    <p:sldId id="743" r:id="rId159"/>
    <p:sldId id="715" r:id="rId160"/>
    <p:sldId id="716" r:id="rId161"/>
    <p:sldId id="717" r:id="rId162"/>
    <p:sldId id="718" r:id="rId163"/>
    <p:sldId id="665" r:id="rId164"/>
    <p:sldId id="441" r:id="rId165"/>
    <p:sldId id="639" r:id="rId166"/>
    <p:sldId id="443" r:id="rId167"/>
    <p:sldId id="637" r:id="rId168"/>
    <p:sldId id="636" r:id="rId169"/>
    <p:sldId id="444" r:id="rId170"/>
    <p:sldId id="445" r:id="rId171"/>
    <p:sldId id="446" r:id="rId172"/>
    <p:sldId id="447" r:id="rId173"/>
    <p:sldId id="448" r:id="rId174"/>
    <p:sldId id="449" r:id="rId175"/>
    <p:sldId id="450" r:id="rId176"/>
    <p:sldId id="451" r:id="rId177"/>
    <p:sldId id="452" r:id="rId178"/>
    <p:sldId id="630" r:id="rId179"/>
    <p:sldId id="631" r:id="rId180"/>
    <p:sldId id="744" r:id="rId181"/>
    <p:sldId id="745" r:id="rId182"/>
    <p:sldId id="261" r:id="rId18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7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5" autoAdjust="0"/>
    <p:restoredTop sz="77357" autoAdjust="0"/>
  </p:normalViewPr>
  <p:slideViewPr>
    <p:cSldViewPr snapToGrid="0" snapToObjects="1">
      <p:cViewPr>
        <p:scale>
          <a:sx n="70" d="100"/>
          <a:sy n="70" d="100"/>
        </p:scale>
        <p:origin x="1944" y="504"/>
      </p:cViewPr>
      <p:guideLst>
        <p:guide orient="horz" pos="2160"/>
        <p:guide pos="38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9069618-E9B8-5544-86B0-443697702352}" type="presOf" srcId="{E2369F6E-DA59-4F6E-BD69-6CAA013A82BE}" destId="{CD82D2C2-9EF5-4CA0-9CEE-9265A38A1F4A}" srcOrd="0" destOrd="0" presId="urn:microsoft.com/office/officeart/2009/3/layout/HorizontalOrganizationChart"/>
    <dgm:cxn modelId="{6A666B26-A855-514E-A5E1-5D7F5191BFF0}" type="presOf" srcId="{F05BBA42-D7AF-4BA0-8C3F-85B1FE28E48F}" destId="{18DB143D-9E27-4E02-AFA5-F665953CBC10}" srcOrd="0" destOrd="0" presId="urn:microsoft.com/office/officeart/2009/3/layout/HorizontalOrganizationChart"/>
    <dgm:cxn modelId="{D996752C-725A-E24F-A240-99BCFAAB6AD3}" type="presOf" srcId="{3FA44A42-E0AE-412C-8071-9A37D30DD567}" destId="{22C8BBC7-02FA-4EF0-899A-834C1FEE39E3}" srcOrd="0" destOrd="0" presId="urn:microsoft.com/office/officeart/2009/3/layout/HorizontalOrganizationChart"/>
    <dgm:cxn modelId="{328D8933-E363-684B-BFD5-3148C172C375}" type="presOf" srcId="{3FA44A42-E0AE-412C-8071-9A37D30DD567}" destId="{CBD704CC-8D6F-4C39-AFA6-3825EE74A965}" srcOrd="1" destOrd="0" presId="urn:microsoft.com/office/officeart/2009/3/layout/HorizontalOrganizationChart"/>
    <dgm:cxn modelId="{93205A4B-4DAB-9A46-A6FA-0245F6E9F1ED}" type="presOf" srcId="{57E64457-75B6-40DF-86BF-80888D7FBBC5}" destId="{72A5A8A1-C34D-4CC9-B014-4EDC4C60B5CB}" srcOrd="0" destOrd="0" presId="urn:microsoft.com/office/officeart/2009/3/layout/HorizontalOrganizationChart"/>
    <dgm:cxn modelId="{C8A5DE60-9643-E848-A8BF-0E8A70294FEB}" type="presOf" srcId="{9AC2E227-803C-4016-BF2C-9291B6CAA290}" destId="{9CD41DA5-A8A9-4189-B933-DCF665F7DF2D}" srcOrd="1" destOrd="0" presId="urn:microsoft.com/office/officeart/2009/3/layout/HorizontalOrganizationChart"/>
    <dgm:cxn modelId="{0A2BB485-5887-B14C-860C-252EF635C9A3}" type="presOf" srcId="{9AC2E227-803C-4016-BF2C-9291B6CAA290}" destId="{2A2AFDF2-2568-44F8-842C-3BFD70D9F2B1}" srcOrd="0" destOrd="0" presId="urn:microsoft.com/office/officeart/2009/3/layout/HorizontalOrganizationChart"/>
    <dgm:cxn modelId="{76769D93-6040-C648-BB1F-C4F811141FAB}"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05AB5DDD-D6DD-3E44-A3C6-5DD713EA5F72}" type="presOf" srcId="{7638F483-EC40-4669-A117-0C6040B4A66B}" destId="{86A07B8D-FF15-4EFF-8681-05A46BF1E797}" srcOrd="0" destOrd="0" presId="urn:microsoft.com/office/officeart/2009/3/layout/HorizontalOrganizationChart"/>
    <dgm:cxn modelId="{2A9385E5-EBF8-4249-9EFF-64C0F59285D2}" type="presOf" srcId="{87585F0D-6A81-F747-99EB-D14B33EBB618}" destId="{BCDD8BD9-F9D2-4C44-AB56-5005F5FB7B08}" srcOrd="1" destOrd="0" presId="urn:microsoft.com/office/officeart/2009/3/layout/HorizontalOrganizationChart"/>
    <dgm:cxn modelId="{A13C15ED-8B53-9246-B386-CB5334FF5B8F}" type="presOf" srcId="{87585F0D-6A81-F747-99EB-D14B33EBB618}" destId="{A73C4A40-2D47-BF42-9EF8-B3BEE9451F45}" srcOrd="0" destOrd="0" presId="urn:microsoft.com/office/officeart/2009/3/layout/HorizontalOrganizationChart"/>
    <dgm:cxn modelId="{58CF19ED-8E10-0F48-9C2E-55768A32198E}" type="presOf" srcId="{7638F483-EC40-4669-A117-0C6040B4A66B}" destId="{A4529214-DB2D-4B21-8831-F60F2A376559}" srcOrd="1" destOrd="0" presId="urn:microsoft.com/office/officeart/2009/3/layout/HorizontalOrganizationChart"/>
    <dgm:cxn modelId="{FC7A01D3-C908-B441-AFB5-CA8D24272C93}" type="presParOf" srcId="{18DB143D-9E27-4E02-AFA5-F665953CBC10}" destId="{07E01157-B979-4F6B-B892-75DB2A2B8B0F}" srcOrd="0" destOrd="0" presId="urn:microsoft.com/office/officeart/2009/3/layout/HorizontalOrganizationChart"/>
    <dgm:cxn modelId="{DFE3F3EF-A008-9E45-93DA-25E4859D7E05}" type="presParOf" srcId="{07E01157-B979-4F6B-B892-75DB2A2B8B0F}" destId="{F686C23F-604E-4653-B2CB-27DBB6BED631}" srcOrd="0" destOrd="0" presId="urn:microsoft.com/office/officeart/2009/3/layout/HorizontalOrganizationChart"/>
    <dgm:cxn modelId="{4049AAC8-848E-964E-BF10-57F560A17632}" type="presParOf" srcId="{F686C23F-604E-4653-B2CB-27DBB6BED631}" destId="{2A2AFDF2-2568-44F8-842C-3BFD70D9F2B1}" srcOrd="0" destOrd="0" presId="urn:microsoft.com/office/officeart/2009/3/layout/HorizontalOrganizationChart"/>
    <dgm:cxn modelId="{58BE4560-888F-B94C-9AF9-326FA382A3FC}" type="presParOf" srcId="{F686C23F-604E-4653-B2CB-27DBB6BED631}" destId="{9CD41DA5-A8A9-4189-B933-DCF665F7DF2D}" srcOrd="1" destOrd="0" presId="urn:microsoft.com/office/officeart/2009/3/layout/HorizontalOrganizationChart"/>
    <dgm:cxn modelId="{BEE0A02A-D93E-2E44-9F06-0592B148F3FB}" type="presParOf" srcId="{07E01157-B979-4F6B-B892-75DB2A2B8B0F}" destId="{96876921-77F4-4E08-9148-E99125692808}" srcOrd="1" destOrd="0" presId="urn:microsoft.com/office/officeart/2009/3/layout/HorizontalOrganizationChart"/>
    <dgm:cxn modelId="{EB59B626-A6C2-2E4D-8C6D-924283BE4E69}" type="presParOf" srcId="{96876921-77F4-4E08-9148-E99125692808}" destId="{CD82D2C2-9EF5-4CA0-9CEE-9265A38A1F4A}" srcOrd="0" destOrd="0" presId="urn:microsoft.com/office/officeart/2009/3/layout/HorizontalOrganizationChart"/>
    <dgm:cxn modelId="{535BD112-199A-1C4F-AFE6-C24BCEA0F16C}" type="presParOf" srcId="{96876921-77F4-4E08-9148-E99125692808}" destId="{9441C830-A66B-4AFB-9252-8069549D4F0A}" srcOrd="1" destOrd="0" presId="urn:microsoft.com/office/officeart/2009/3/layout/HorizontalOrganizationChart"/>
    <dgm:cxn modelId="{64FA7D86-D203-FB4C-855D-7D931D1FE41C}" type="presParOf" srcId="{9441C830-A66B-4AFB-9252-8069549D4F0A}" destId="{FEAC7974-4462-4948-9F19-4D53C38CC88A}" srcOrd="0" destOrd="0" presId="urn:microsoft.com/office/officeart/2009/3/layout/HorizontalOrganizationChart"/>
    <dgm:cxn modelId="{8FFB84EB-E796-AA4B-BD4F-1393852B28BA}" type="presParOf" srcId="{FEAC7974-4462-4948-9F19-4D53C38CC88A}" destId="{22C8BBC7-02FA-4EF0-899A-834C1FEE39E3}" srcOrd="0" destOrd="0" presId="urn:microsoft.com/office/officeart/2009/3/layout/HorizontalOrganizationChart"/>
    <dgm:cxn modelId="{AD905E99-E04E-EF4A-B6D7-CF570D94B06F}" type="presParOf" srcId="{FEAC7974-4462-4948-9F19-4D53C38CC88A}" destId="{CBD704CC-8D6F-4C39-AFA6-3825EE74A965}" srcOrd="1" destOrd="0" presId="urn:microsoft.com/office/officeart/2009/3/layout/HorizontalOrganizationChart"/>
    <dgm:cxn modelId="{505A371E-F886-954A-9B4F-07E4E0A56CB7}" type="presParOf" srcId="{9441C830-A66B-4AFB-9252-8069549D4F0A}" destId="{C4FE27A9-6818-468D-8F72-5DEAE64958BC}" srcOrd="1" destOrd="0" presId="urn:microsoft.com/office/officeart/2009/3/layout/HorizontalOrganizationChart"/>
    <dgm:cxn modelId="{79BC96BF-7396-5B45-9884-C201A1646BE8}" type="presParOf" srcId="{9441C830-A66B-4AFB-9252-8069549D4F0A}" destId="{B9E24DCA-DEF6-41DD-8228-40542DF88903}" srcOrd="2" destOrd="0" presId="urn:microsoft.com/office/officeart/2009/3/layout/HorizontalOrganizationChart"/>
    <dgm:cxn modelId="{DFBB2E9E-D577-7448-9378-E9D4F8681491}" type="presParOf" srcId="{96876921-77F4-4E08-9148-E99125692808}" destId="{72A5A8A1-C34D-4CC9-B014-4EDC4C60B5CB}" srcOrd="2" destOrd="0" presId="urn:microsoft.com/office/officeart/2009/3/layout/HorizontalOrganizationChart"/>
    <dgm:cxn modelId="{DB538F79-096C-E940-ADBB-7F1A470EFD36}" type="presParOf" srcId="{96876921-77F4-4E08-9148-E99125692808}" destId="{99464D45-2B22-432F-8F6C-3394CEC310A7}" srcOrd="3" destOrd="0" presId="urn:microsoft.com/office/officeart/2009/3/layout/HorizontalOrganizationChart"/>
    <dgm:cxn modelId="{E94D2ECF-28DB-6A4C-A58E-51015CF20FC3}" type="presParOf" srcId="{99464D45-2B22-432F-8F6C-3394CEC310A7}" destId="{7EEFA05D-0146-474D-BB41-35A44BBAC0EB}" srcOrd="0" destOrd="0" presId="urn:microsoft.com/office/officeart/2009/3/layout/HorizontalOrganizationChart"/>
    <dgm:cxn modelId="{BECF208B-8B68-7542-9817-B048102D8AC8}" type="presParOf" srcId="{7EEFA05D-0146-474D-BB41-35A44BBAC0EB}" destId="{86A07B8D-FF15-4EFF-8681-05A46BF1E797}" srcOrd="0" destOrd="0" presId="urn:microsoft.com/office/officeart/2009/3/layout/HorizontalOrganizationChart"/>
    <dgm:cxn modelId="{6A5C3E20-C697-1C44-B00C-41BC76C38C71}" type="presParOf" srcId="{7EEFA05D-0146-474D-BB41-35A44BBAC0EB}" destId="{A4529214-DB2D-4B21-8831-F60F2A376559}" srcOrd="1" destOrd="0" presId="urn:microsoft.com/office/officeart/2009/3/layout/HorizontalOrganizationChart"/>
    <dgm:cxn modelId="{CF46F783-415F-5E41-820B-4F02A61792DF}" type="presParOf" srcId="{99464D45-2B22-432F-8F6C-3394CEC310A7}" destId="{4C9D6515-EA4F-4DBF-A8FE-0711C70136B1}" srcOrd="1" destOrd="0" presId="urn:microsoft.com/office/officeart/2009/3/layout/HorizontalOrganizationChart"/>
    <dgm:cxn modelId="{3F0D9B3E-11DA-A946-B469-349A2104B03A}" type="presParOf" srcId="{99464D45-2B22-432F-8F6C-3394CEC310A7}" destId="{686779DB-34D3-4F60-84B6-A35826FF3C2A}" srcOrd="2" destOrd="0" presId="urn:microsoft.com/office/officeart/2009/3/layout/HorizontalOrganizationChart"/>
    <dgm:cxn modelId="{8073FC23-DA39-934A-AA48-61697CEE1244}" type="presParOf" srcId="{96876921-77F4-4E08-9148-E99125692808}" destId="{B94BF64B-9716-424E-A851-42E8E7B2B9A7}" srcOrd="4" destOrd="0" presId="urn:microsoft.com/office/officeart/2009/3/layout/HorizontalOrganizationChart"/>
    <dgm:cxn modelId="{5FD1F7F6-3C89-7F4E-B55E-1A4A5D3048E1}" type="presParOf" srcId="{96876921-77F4-4E08-9148-E99125692808}" destId="{31E814C1-FFDD-BA48-BF9D-F3C8FF892503}" srcOrd="5" destOrd="0" presId="urn:microsoft.com/office/officeart/2009/3/layout/HorizontalOrganizationChart"/>
    <dgm:cxn modelId="{04E21ABE-6916-574D-B5DD-009BF8C43EA0}" type="presParOf" srcId="{31E814C1-FFDD-BA48-BF9D-F3C8FF892503}" destId="{1780440E-D92A-B040-A710-F8D875101E05}" srcOrd="0" destOrd="0" presId="urn:microsoft.com/office/officeart/2009/3/layout/HorizontalOrganizationChart"/>
    <dgm:cxn modelId="{CBD57DA1-3522-D54F-BA4F-9FABB8749961}" type="presParOf" srcId="{1780440E-D92A-B040-A710-F8D875101E05}" destId="{A73C4A40-2D47-BF42-9EF8-B3BEE9451F45}" srcOrd="0" destOrd="0" presId="urn:microsoft.com/office/officeart/2009/3/layout/HorizontalOrganizationChart"/>
    <dgm:cxn modelId="{B855D0D8-37A1-6247-BDE7-06E9E642E4F5}" type="presParOf" srcId="{1780440E-D92A-B040-A710-F8D875101E05}" destId="{BCDD8BD9-F9D2-4C44-AB56-5005F5FB7B08}" srcOrd="1" destOrd="0" presId="urn:microsoft.com/office/officeart/2009/3/layout/HorizontalOrganizationChart"/>
    <dgm:cxn modelId="{80C6C5E2-5D3E-AE49-A615-2A5F2B5E23D5}" type="presParOf" srcId="{31E814C1-FFDD-BA48-BF9D-F3C8FF892503}" destId="{B22D4294-1D49-E046-9CF9-7B480D0762E6}" srcOrd="1" destOrd="0" presId="urn:microsoft.com/office/officeart/2009/3/layout/HorizontalOrganizationChart"/>
    <dgm:cxn modelId="{D9A4DA25-42B3-7A4D-9165-619673FDEEE1}" type="presParOf" srcId="{31E814C1-FFDD-BA48-BF9D-F3C8FF892503}" destId="{E1D0C206-488D-6348-BEA7-1FE8B1679EF7}" srcOrd="2" destOrd="0" presId="urn:microsoft.com/office/officeart/2009/3/layout/HorizontalOrganizationChart"/>
    <dgm:cxn modelId="{E4009C75-27C4-BF4E-B2D8-CFC214C610C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9069618-E9B8-5544-86B0-443697702352}" type="presOf" srcId="{E2369F6E-DA59-4F6E-BD69-6CAA013A82BE}" destId="{CD82D2C2-9EF5-4CA0-9CEE-9265A38A1F4A}" srcOrd="0" destOrd="0" presId="urn:microsoft.com/office/officeart/2009/3/layout/HorizontalOrganizationChart"/>
    <dgm:cxn modelId="{6A666B26-A855-514E-A5E1-5D7F5191BFF0}" type="presOf" srcId="{F05BBA42-D7AF-4BA0-8C3F-85B1FE28E48F}" destId="{18DB143D-9E27-4E02-AFA5-F665953CBC10}" srcOrd="0" destOrd="0" presId="urn:microsoft.com/office/officeart/2009/3/layout/HorizontalOrganizationChart"/>
    <dgm:cxn modelId="{D996752C-725A-E24F-A240-99BCFAAB6AD3}" type="presOf" srcId="{3FA44A42-E0AE-412C-8071-9A37D30DD567}" destId="{22C8BBC7-02FA-4EF0-899A-834C1FEE39E3}" srcOrd="0" destOrd="0" presId="urn:microsoft.com/office/officeart/2009/3/layout/HorizontalOrganizationChart"/>
    <dgm:cxn modelId="{328D8933-E363-684B-BFD5-3148C172C375}" type="presOf" srcId="{3FA44A42-E0AE-412C-8071-9A37D30DD567}" destId="{CBD704CC-8D6F-4C39-AFA6-3825EE74A965}" srcOrd="1" destOrd="0" presId="urn:microsoft.com/office/officeart/2009/3/layout/HorizontalOrganizationChart"/>
    <dgm:cxn modelId="{93205A4B-4DAB-9A46-A6FA-0245F6E9F1ED}" type="presOf" srcId="{57E64457-75B6-40DF-86BF-80888D7FBBC5}" destId="{72A5A8A1-C34D-4CC9-B014-4EDC4C60B5CB}" srcOrd="0" destOrd="0" presId="urn:microsoft.com/office/officeart/2009/3/layout/HorizontalOrganizationChart"/>
    <dgm:cxn modelId="{C8A5DE60-9643-E848-A8BF-0E8A70294FEB}" type="presOf" srcId="{9AC2E227-803C-4016-BF2C-9291B6CAA290}" destId="{9CD41DA5-A8A9-4189-B933-DCF665F7DF2D}" srcOrd="1" destOrd="0" presId="urn:microsoft.com/office/officeart/2009/3/layout/HorizontalOrganizationChart"/>
    <dgm:cxn modelId="{0A2BB485-5887-B14C-860C-252EF635C9A3}" type="presOf" srcId="{9AC2E227-803C-4016-BF2C-9291B6CAA290}" destId="{2A2AFDF2-2568-44F8-842C-3BFD70D9F2B1}" srcOrd="0" destOrd="0" presId="urn:microsoft.com/office/officeart/2009/3/layout/HorizontalOrganizationChart"/>
    <dgm:cxn modelId="{76769D93-6040-C648-BB1F-C4F811141FAB}"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05AB5DDD-D6DD-3E44-A3C6-5DD713EA5F72}" type="presOf" srcId="{7638F483-EC40-4669-A117-0C6040B4A66B}" destId="{86A07B8D-FF15-4EFF-8681-05A46BF1E797}" srcOrd="0" destOrd="0" presId="urn:microsoft.com/office/officeart/2009/3/layout/HorizontalOrganizationChart"/>
    <dgm:cxn modelId="{2A9385E5-EBF8-4249-9EFF-64C0F59285D2}" type="presOf" srcId="{87585F0D-6A81-F747-99EB-D14B33EBB618}" destId="{BCDD8BD9-F9D2-4C44-AB56-5005F5FB7B08}" srcOrd="1" destOrd="0" presId="urn:microsoft.com/office/officeart/2009/3/layout/HorizontalOrganizationChart"/>
    <dgm:cxn modelId="{A13C15ED-8B53-9246-B386-CB5334FF5B8F}" type="presOf" srcId="{87585F0D-6A81-F747-99EB-D14B33EBB618}" destId="{A73C4A40-2D47-BF42-9EF8-B3BEE9451F45}" srcOrd="0" destOrd="0" presId="urn:microsoft.com/office/officeart/2009/3/layout/HorizontalOrganizationChart"/>
    <dgm:cxn modelId="{58CF19ED-8E10-0F48-9C2E-55768A32198E}" type="presOf" srcId="{7638F483-EC40-4669-A117-0C6040B4A66B}" destId="{A4529214-DB2D-4B21-8831-F60F2A376559}" srcOrd="1" destOrd="0" presId="urn:microsoft.com/office/officeart/2009/3/layout/HorizontalOrganizationChart"/>
    <dgm:cxn modelId="{FC7A01D3-C908-B441-AFB5-CA8D24272C93}" type="presParOf" srcId="{18DB143D-9E27-4E02-AFA5-F665953CBC10}" destId="{07E01157-B979-4F6B-B892-75DB2A2B8B0F}" srcOrd="0" destOrd="0" presId="urn:microsoft.com/office/officeart/2009/3/layout/HorizontalOrganizationChart"/>
    <dgm:cxn modelId="{DFE3F3EF-A008-9E45-93DA-25E4859D7E05}" type="presParOf" srcId="{07E01157-B979-4F6B-B892-75DB2A2B8B0F}" destId="{F686C23F-604E-4653-B2CB-27DBB6BED631}" srcOrd="0" destOrd="0" presId="urn:microsoft.com/office/officeart/2009/3/layout/HorizontalOrganizationChart"/>
    <dgm:cxn modelId="{4049AAC8-848E-964E-BF10-57F560A17632}" type="presParOf" srcId="{F686C23F-604E-4653-B2CB-27DBB6BED631}" destId="{2A2AFDF2-2568-44F8-842C-3BFD70D9F2B1}" srcOrd="0" destOrd="0" presId="urn:microsoft.com/office/officeart/2009/3/layout/HorizontalOrganizationChart"/>
    <dgm:cxn modelId="{58BE4560-888F-B94C-9AF9-326FA382A3FC}" type="presParOf" srcId="{F686C23F-604E-4653-B2CB-27DBB6BED631}" destId="{9CD41DA5-A8A9-4189-B933-DCF665F7DF2D}" srcOrd="1" destOrd="0" presId="urn:microsoft.com/office/officeart/2009/3/layout/HorizontalOrganizationChart"/>
    <dgm:cxn modelId="{BEE0A02A-D93E-2E44-9F06-0592B148F3FB}" type="presParOf" srcId="{07E01157-B979-4F6B-B892-75DB2A2B8B0F}" destId="{96876921-77F4-4E08-9148-E99125692808}" srcOrd="1" destOrd="0" presId="urn:microsoft.com/office/officeart/2009/3/layout/HorizontalOrganizationChart"/>
    <dgm:cxn modelId="{EB59B626-A6C2-2E4D-8C6D-924283BE4E69}" type="presParOf" srcId="{96876921-77F4-4E08-9148-E99125692808}" destId="{CD82D2C2-9EF5-4CA0-9CEE-9265A38A1F4A}" srcOrd="0" destOrd="0" presId="urn:microsoft.com/office/officeart/2009/3/layout/HorizontalOrganizationChart"/>
    <dgm:cxn modelId="{535BD112-199A-1C4F-AFE6-C24BCEA0F16C}" type="presParOf" srcId="{96876921-77F4-4E08-9148-E99125692808}" destId="{9441C830-A66B-4AFB-9252-8069549D4F0A}" srcOrd="1" destOrd="0" presId="urn:microsoft.com/office/officeart/2009/3/layout/HorizontalOrganizationChart"/>
    <dgm:cxn modelId="{64FA7D86-D203-FB4C-855D-7D931D1FE41C}" type="presParOf" srcId="{9441C830-A66B-4AFB-9252-8069549D4F0A}" destId="{FEAC7974-4462-4948-9F19-4D53C38CC88A}" srcOrd="0" destOrd="0" presId="urn:microsoft.com/office/officeart/2009/3/layout/HorizontalOrganizationChart"/>
    <dgm:cxn modelId="{8FFB84EB-E796-AA4B-BD4F-1393852B28BA}" type="presParOf" srcId="{FEAC7974-4462-4948-9F19-4D53C38CC88A}" destId="{22C8BBC7-02FA-4EF0-899A-834C1FEE39E3}" srcOrd="0" destOrd="0" presId="urn:microsoft.com/office/officeart/2009/3/layout/HorizontalOrganizationChart"/>
    <dgm:cxn modelId="{AD905E99-E04E-EF4A-B6D7-CF570D94B06F}" type="presParOf" srcId="{FEAC7974-4462-4948-9F19-4D53C38CC88A}" destId="{CBD704CC-8D6F-4C39-AFA6-3825EE74A965}" srcOrd="1" destOrd="0" presId="urn:microsoft.com/office/officeart/2009/3/layout/HorizontalOrganizationChart"/>
    <dgm:cxn modelId="{505A371E-F886-954A-9B4F-07E4E0A56CB7}" type="presParOf" srcId="{9441C830-A66B-4AFB-9252-8069549D4F0A}" destId="{C4FE27A9-6818-468D-8F72-5DEAE64958BC}" srcOrd="1" destOrd="0" presId="urn:microsoft.com/office/officeart/2009/3/layout/HorizontalOrganizationChart"/>
    <dgm:cxn modelId="{79BC96BF-7396-5B45-9884-C201A1646BE8}" type="presParOf" srcId="{9441C830-A66B-4AFB-9252-8069549D4F0A}" destId="{B9E24DCA-DEF6-41DD-8228-40542DF88903}" srcOrd="2" destOrd="0" presId="urn:microsoft.com/office/officeart/2009/3/layout/HorizontalOrganizationChart"/>
    <dgm:cxn modelId="{DFBB2E9E-D577-7448-9378-E9D4F8681491}" type="presParOf" srcId="{96876921-77F4-4E08-9148-E99125692808}" destId="{72A5A8A1-C34D-4CC9-B014-4EDC4C60B5CB}" srcOrd="2" destOrd="0" presId="urn:microsoft.com/office/officeart/2009/3/layout/HorizontalOrganizationChart"/>
    <dgm:cxn modelId="{DB538F79-096C-E940-ADBB-7F1A470EFD36}" type="presParOf" srcId="{96876921-77F4-4E08-9148-E99125692808}" destId="{99464D45-2B22-432F-8F6C-3394CEC310A7}" srcOrd="3" destOrd="0" presId="urn:microsoft.com/office/officeart/2009/3/layout/HorizontalOrganizationChart"/>
    <dgm:cxn modelId="{E94D2ECF-28DB-6A4C-A58E-51015CF20FC3}" type="presParOf" srcId="{99464D45-2B22-432F-8F6C-3394CEC310A7}" destId="{7EEFA05D-0146-474D-BB41-35A44BBAC0EB}" srcOrd="0" destOrd="0" presId="urn:microsoft.com/office/officeart/2009/3/layout/HorizontalOrganizationChart"/>
    <dgm:cxn modelId="{BECF208B-8B68-7542-9817-B048102D8AC8}" type="presParOf" srcId="{7EEFA05D-0146-474D-BB41-35A44BBAC0EB}" destId="{86A07B8D-FF15-4EFF-8681-05A46BF1E797}" srcOrd="0" destOrd="0" presId="urn:microsoft.com/office/officeart/2009/3/layout/HorizontalOrganizationChart"/>
    <dgm:cxn modelId="{6A5C3E20-C697-1C44-B00C-41BC76C38C71}" type="presParOf" srcId="{7EEFA05D-0146-474D-BB41-35A44BBAC0EB}" destId="{A4529214-DB2D-4B21-8831-F60F2A376559}" srcOrd="1" destOrd="0" presId="urn:microsoft.com/office/officeart/2009/3/layout/HorizontalOrganizationChart"/>
    <dgm:cxn modelId="{CF46F783-415F-5E41-820B-4F02A61792DF}" type="presParOf" srcId="{99464D45-2B22-432F-8F6C-3394CEC310A7}" destId="{4C9D6515-EA4F-4DBF-A8FE-0711C70136B1}" srcOrd="1" destOrd="0" presId="urn:microsoft.com/office/officeart/2009/3/layout/HorizontalOrganizationChart"/>
    <dgm:cxn modelId="{3F0D9B3E-11DA-A946-B469-349A2104B03A}" type="presParOf" srcId="{99464D45-2B22-432F-8F6C-3394CEC310A7}" destId="{686779DB-34D3-4F60-84B6-A35826FF3C2A}" srcOrd="2" destOrd="0" presId="urn:microsoft.com/office/officeart/2009/3/layout/HorizontalOrganizationChart"/>
    <dgm:cxn modelId="{8073FC23-DA39-934A-AA48-61697CEE1244}" type="presParOf" srcId="{96876921-77F4-4E08-9148-E99125692808}" destId="{B94BF64B-9716-424E-A851-42E8E7B2B9A7}" srcOrd="4" destOrd="0" presId="urn:microsoft.com/office/officeart/2009/3/layout/HorizontalOrganizationChart"/>
    <dgm:cxn modelId="{5FD1F7F6-3C89-7F4E-B55E-1A4A5D3048E1}" type="presParOf" srcId="{96876921-77F4-4E08-9148-E99125692808}" destId="{31E814C1-FFDD-BA48-BF9D-F3C8FF892503}" srcOrd="5" destOrd="0" presId="urn:microsoft.com/office/officeart/2009/3/layout/HorizontalOrganizationChart"/>
    <dgm:cxn modelId="{04E21ABE-6916-574D-B5DD-009BF8C43EA0}" type="presParOf" srcId="{31E814C1-FFDD-BA48-BF9D-F3C8FF892503}" destId="{1780440E-D92A-B040-A710-F8D875101E05}" srcOrd="0" destOrd="0" presId="urn:microsoft.com/office/officeart/2009/3/layout/HorizontalOrganizationChart"/>
    <dgm:cxn modelId="{CBD57DA1-3522-D54F-BA4F-9FABB8749961}" type="presParOf" srcId="{1780440E-D92A-B040-A710-F8D875101E05}" destId="{A73C4A40-2D47-BF42-9EF8-B3BEE9451F45}" srcOrd="0" destOrd="0" presId="urn:microsoft.com/office/officeart/2009/3/layout/HorizontalOrganizationChart"/>
    <dgm:cxn modelId="{B855D0D8-37A1-6247-BDE7-06E9E642E4F5}" type="presParOf" srcId="{1780440E-D92A-B040-A710-F8D875101E05}" destId="{BCDD8BD9-F9D2-4C44-AB56-5005F5FB7B08}" srcOrd="1" destOrd="0" presId="urn:microsoft.com/office/officeart/2009/3/layout/HorizontalOrganizationChart"/>
    <dgm:cxn modelId="{80C6C5E2-5D3E-AE49-A615-2A5F2B5E23D5}" type="presParOf" srcId="{31E814C1-FFDD-BA48-BF9D-F3C8FF892503}" destId="{B22D4294-1D49-E046-9CF9-7B480D0762E6}" srcOrd="1" destOrd="0" presId="urn:microsoft.com/office/officeart/2009/3/layout/HorizontalOrganizationChart"/>
    <dgm:cxn modelId="{D9A4DA25-42B3-7A4D-9165-619673FDEEE1}" type="presParOf" srcId="{31E814C1-FFDD-BA48-BF9D-F3C8FF892503}" destId="{E1D0C206-488D-6348-BEA7-1FE8B1679EF7}" srcOrd="2" destOrd="0" presId="urn:microsoft.com/office/officeart/2009/3/layout/HorizontalOrganizationChart"/>
    <dgm:cxn modelId="{E4009C75-27C4-BF4E-B2D8-CFC214C610C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4D7F24E-58B3-0842-8F83-B28133D652E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企业总体战略</a:t>
          </a:r>
        </a:p>
      </dgm:t>
    </dgm:pt>
    <dgm:pt modelId="{051FAEE7-9CC3-D249-BEEB-FD50714FAB2E}" type="parTrans" cxnId="{337934C6-3733-CF4A-9CB2-03B6A1D4A64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A410B6E-8F11-DA43-8261-61A092E0E58B}" type="sibTrans" cxnId="{337934C6-3733-CF4A-9CB2-03B6A1D4A64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80DA4D6-0094-CB40-A529-DD4E1F51FFA6}">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事业层战略</a:t>
          </a:r>
        </a:p>
      </dgm:t>
    </dgm:pt>
    <dgm:pt modelId="{631CA2E7-AA68-AC44-BBFC-64B01DAB880F}" type="parTrans" cxnId="{E11CC4EE-2174-D54B-9E29-6D71EF3D1E8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B7EE581-321A-954B-9CC7-83AFF5267124}" type="sibTrans" cxnId="{E11CC4EE-2174-D54B-9E29-6D71EF3D1E8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43D6667-4817-854F-AFAF-7B6E3A0E9FC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职能战略</a:t>
          </a:r>
        </a:p>
      </dgm:t>
    </dgm:pt>
    <dgm:pt modelId="{1B41D78C-F484-494F-AD25-3CC6492EBB69}" type="parTrans" cxnId="{AB77DCD7-C72E-8F42-B258-D13DC6BE2D6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AD6DF7F-89DF-0D42-B3E2-228C49BF7CDA}" type="sibTrans" cxnId="{AB77DCD7-C72E-8F42-B258-D13DC6BE2D6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E64F1E1-1196-9744-BE03-429697F7E13A}">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确定企业使命</a:t>
          </a:r>
        </a:p>
      </dgm:t>
    </dgm:pt>
    <dgm:pt modelId="{1D808A99-22FE-6144-B808-21D7A20AE871}" type="parTrans" cxnId="{0DACDD22-F205-4342-B39F-921F7CF1B06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7D8ADFB-9B9E-F04A-A126-15A59151A71B}" type="sibTrans" cxnId="{0DACDD22-F205-4342-B39F-921F7CF1B06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0A4CD36-F008-7840-84B2-8344E86DAD24}">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明确企业的目的和目标</a:t>
          </a:r>
        </a:p>
      </dgm:t>
    </dgm:pt>
    <dgm:pt modelId="{2134B218-6D5A-9242-A5DF-0A6B22DB7336}" type="parTrans" cxnId="{20DEB1BB-09CB-8C44-99A2-A8D8F0BD5CA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3DCAE56-7ABA-1C47-B17B-44E51D40C151}" type="sibTrans" cxnId="{20DEB1BB-09CB-8C44-99A2-A8D8F0BD5CA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8E38AD3-EAD3-B84C-A742-9CB224BD2FCF}">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企业战略条件分析</a:t>
          </a:r>
        </a:p>
      </dgm:t>
    </dgm:pt>
    <dgm:pt modelId="{407A906D-1ABE-FF45-BA6B-2AB49E714979}" type="parTrans" cxnId="{A35E5194-3C9A-EE48-985D-1FA9770A873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D79DF77-54A1-BC47-A2F1-F1BE540E9D80}" type="sibTrans" cxnId="{A35E5194-3C9A-EE48-985D-1FA9770A873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5FA0214-89A9-924D-862B-6E687A2925A6}">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制定战略方案</a:t>
          </a:r>
        </a:p>
      </dgm:t>
    </dgm:pt>
    <dgm:pt modelId="{17B5F48B-6B1A-3341-B135-CF0D612766DF}" type="parTrans" cxnId="{416A17CC-8E86-2844-94DC-8D5829AFE18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7363186-C167-A94B-9CBA-1446D3646477}" type="sibTrans" cxnId="{416A17CC-8E86-2844-94DC-8D5829AFE18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281CBB5-CB74-984B-9101-AAFB4E03A05E}">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战略方案选优</a:t>
          </a:r>
        </a:p>
      </dgm:t>
    </dgm:pt>
    <dgm:pt modelId="{E1271244-F18E-2B4A-BC4C-CF29A3E0F140}" type="parTrans" cxnId="{6C40249D-B61A-8540-AE6B-4A33D05203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9546C29-A5FF-2D40-AA3F-59576DF9CB48}" type="sibTrans" cxnId="{6C40249D-B61A-8540-AE6B-4A33D05203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ACE14AF-8C12-5B4E-81E8-1EC30CC1D04F}">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战略的实施与修正</a:t>
          </a:r>
        </a:p>
      </dgm:t>
    </dgm:pt>
    <dgm:pt modelId="{5F30EB39-22EC-AE42-B2E9-54E2D6463C54}" type="parTrans" cxnId="{8CFC7602-4EC2-E141-A968-40F4A0193A1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3B1FF19-6C5C-DC41-B19D-D7842384FF86}" type="sibTrans" cxnId="{8CFC7602-4EC2-E141-A968-40F4A0193A1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custScaleX="183173">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custScaleX="197736">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581CAE0-44BF-AC40-9BEB-CD407D2DBD46}" type="pres">
      <dgm:prSet presAssocID="{051FAEE7-9CC3-D249-BEEB-FD50714FAB2E}" presName="Name64" presStyleLbl="parChTrans1D3" presStyleIdx="0" presStyleCnt="9"/>
      <dgm:spPr/>
    </dgm:pt>
    <dgm:pt modelId="{D25D26FF-B7A9-E34B-BDE4-A8C4C90EAF45}" type="pres">
      <dgm:prSet presAssocID="{04D7F24E-58B3-0842-8F83-B28133D652E0}" presName="hierRoot2" presStyleCnt="0">
        <dgm:presLayoutVars>
          <dgm:hierBranch val="init"/>
        </dgm:presLayoutVars>
      </dgm:prSet>
      <dgm:spPr/>
    </dgm:pt>
    <dgm:pt modelId="{4598AA97-C01E-EC46-AFB0-EDC0A35F6360}" type="pres">
      <dgm:prSet presAssocID="{04D7F24E-58B3-0842-8F83-B28133D652E0}" presName="rootComposite" presStyleCnt="0"/>
      <dgm:spPr/>
    </dgm:pt>
    <dgm:pt modelId="{222F4CD8-203C-D842-9D27-B68E7FACA870}" type="pres">
      <dgm:prSet presAssocID="{04D7F24E-58B3-0842-8F83-B28133D652E0}" presName="rootText" presStyleLbl="node3" presStyleIdx="0" presStyleCnt="9" custScaleX="178615" custLinFactNeighborX="58318" custLinFactNeighborY="-431">
        <dgm:presLayoutVars>
          <dgm:chPref val="3"/>
        </dgm:presLayoutVars>
      </dgm:prSet>
      <dgm:spPr/>
    </dgm:pt>
    <dgm:pt modelId="{7DF3206C-DA35-6D43-8D38-EED4F5C56F81}" type="pres">
      <dgm:prSet presAssocID="{04D7F24E-58B3-0842-8F83-B28133D652E0}" presName="rootConnector" presStyleLbl="node3" presStyleIdx="0" presStyleCnt="9"/>
      <dgm:spPr/>
    </dgm:pt>
    <dgm:pt modelId="{8660E0E7-FEA4-2F49-8890-5D2039CC8630}" type="pres">
      <dgm:prSet presAssocID="{04D7F24E-58B3-0842-8F83-B28133D652E0}" presName="hierChild4" presStyleCnt="0"/>
      <dgm:spPr/>
    </dgm:pt>
    <dgm:pt modelId="{4AF7C204-E558-5641-89D6-D6B5F9B3ACD5}" type="pres">
      <dgm:prSet presAssocID="{04D7F24E-58B3-0842-8F83-B28133D652E0}" presName="hierChild5" presStyleCnt="0"/>
      <dgm:spPr/>
    </dgm:pt>
    <dgm:pt modelId="{A3A8AF80-A25F-F741-A36D-16F9A160FFB0}" type="pres">
      <dgm:prSet presAssocID="{631CA2E7-AA68-AC44-BBFC-64B01DAB880F}" presName="Name64" presStyleLbl="parChTrans1D3" presStyleIdx="1" presStyleCnt="9"/>
      <dgm:spPr/>
    </dgm:pt>
    <dgm:pt modelId="{9C0A0C7F-BE2E-6140-B114-891943F5D3D0}" type="pres">
      <dgm:prSet presAssocID="{980DA4D6-0094-CB40-A529-DD4E1F51FFA6}" presName="hierRoot2" presStyleCnt="0">
        <dgm:presLayoutVars>
          <dgm:hierBranch val="init"/>
        </dgm:presLayoutVars>
      </dgm:prSet>
      <dgm:spPr/>
    </dgm:pt>
    <dgm:pt modelId="{8E0CA44F-AB7E-8B49-950A-A42AAE4EF860}" type="pres">
      <dgm:prSet presAssocID="{980DA4D6-0094-CB40-A529-DD4E1F51FFA6}" presName="rootComposite" presStyleCnt="0"/>
      <dgm:spPr/>
    </dgm:pt>
    <dgm:pt modelId="{A2ABA4E4-E3CF-3C4B-BA74-A842332CEEC0}" type="pres">
      <dgm:prSet presAssocID="{980DA4D6-0094-CB40-A529-DD4E1F51FFA6}" presName="rootText" presStyleLbl="node3" presStyleIdx="1" presStyleCnt="9" custScaleX="178615" custLinFactNeighborX="58318" custLinFactNeighborY="-431">
        <dgm:presLayoutVars>
          <dgm:chPref val="3"/>
        </dgm:presLayoutVars>
      </dgm:prSet>
      <dgm:spPr/>
    </dgm:pt>
    <dgm:pt modelId="{8C324863-63EC-AF4E-8346-58D4C6A23CFD}" type="pres">
      <dgm:prSet presAssocID="{980DA4D6-0094-CB40-A529-DD4E1F51FFA6}" presName="rootConnector" presStyleLbl="node3" presStyleIdx="1" presStyleCnt="9"/>
      <dgm:spPr/>
    </dgm:pt>
    <dgm:pt modelId="{9D61413F-2596-B846-9540-801130A5B09D}" type="pres">
      <dgm:prSet presAssocID="{980DA4D6-0094-CB40-A529-DD4E1F51FFA6}" presName="hierChild4" presStyleCnt="0"/>
      <dgm:spPr/>
    </dgm:pt>
    <dgm:pt modelId="{0665F6D1-04BD-9F48-BC37-CCBAFEE3B49D}" type="pres">
      <dgm:prSet presAssocID="{980DA4D6-0094-CB40-A529-DD4E1F51FFA6}" presName="hierChild5" presStyleCnt="0"/>
      <dgm:spPr/>
    </dgm:pt>
    <dgm:pt modelId="{30AC6951-5983-0045-9FF4-AFFF0BF6642D}" type="pres">
      <dgm:prSet presAssocID="{1B41D78C-F484-494F-AD25-3CC6492EBB69}" presName="Name64" presStyleLbl="parChTrans1D3" presStyleIdx="2" presStyleCnt="9"/>
      <dgm:spPr/>
    </dgm:pt>
    <dgm:pt modelId="{131A3A21-9E61-1641-A8CC-BF1920381CD3}" type="pres">
      <dgm:prSet presAssocID="{343D6667-4817-854F-AFAF-7B6E3A0E9FC7}" presName="hierRoot2" presStyleCnt="0">
        <dgm:presLayoutVars>
          <dgm:hierBranch val="init"/>
        </dgm:presLayoutVars>
      </dgm:prSet>
      <dgm:spPr/>
    </dgm:pt>
    <dgm:pt modelId="{C9989C58-79D5-9B48-B21F-4927DFA62C44}" type="pres">
      <dgm:prSet presAssocID="{343D6667-4817-854F-AFAF-7B6E3A0E9FC7}" presName="rootComposite" presStyleCnt="0"/>
      <dgm:spPr/>
    </dgm:pt>
    <dgm:pt modelId="{E61F312A-A3BD-AB44-9513-B2CB0200A044}" type="pres">
      <dgm:prSet presAssocID="{343D6667-4817-854F-AFAF-7B6E3A0E9FC7}" presName="rootText" presStyleLbl="node3" presStyleIdx="2" presStyleCnt="9" custScaleX="178615" custLinFactNeighborX="58318" custLinFactNeighborY="-431">
        <dgm:presLayoutVars>
          <dgm:chPref val="3"/>
        </dgm:presLayoutVars>
      </dgm:prSet>
      <dgm:spPr/>
    </dgm:pt>
    <dgm:pt modelId="{F026C2EE-24C9-2148-AC43-CCC7A60378BA}" type="pres">
      <dgm:prSet presAssocID="{343D6667-4817-854F-AFAF-7B6E3A0E9FC7}" presName="rootConnector" presStyleLbl="node3" presStyleIdx="2" presStyleCnt="9"/>
      <dgm:spPr/>
    </dgm:pt>
    <dgm:pt modelId="{7216AADB-4CCC-5F46-8AFB-17F44D3446BA}" type="pres">
      <dgm:prSet presAssocID="{343D6667-4817-854F-AFAF-7B6E3A0E9FC7}" presName="hierChild4" presStyleCnt="0"/>
      <dgm:spPr/>
    </dgm:pt>
    <dgm:pt modelId="{0799E9A2-1375-1C4B-B6E9-05CC1B56EFC6}" type="pres">
      <dgm:prSet presAssocID="{343D6667-4817-854F-AFAF-7B6E3A0E9FC7}"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custScaleX="197736">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custScaleX="197736">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47C596C0-C5E2-3B4E-87C7-A6C1D15EB921}" type="pres">
      <dgm:prSet presAssocID="{1D808A99-22FE-6144-B808-21D7A20AE871}" presName="Name64" presStyleLbl="parChTrans1D3" presStyleIdx="3" presStyleCnt="9"/>
      <dgm:spPr/>
    </dgm:pt>
    <dgm:pt modelId="{A31B13B3-5ECB-9744-8717-526DE3778E5C}" type="pres">
      <dgm:prSet presAssocID="{5E64F1E1-1196-9744-BE03-429697F7E13A}" presName="hierRoot2" presStyleCnt="0">
        <dgm:presLayoutVars>
          <dgm:hierBranch val="init"/>
        </dgm:presLayoutVars>
      </dgm:prSet>
      <dgm:spPr/>
    </dgm:pt>
    <dgm:pt modelId="{2610117A-B006-8244-9611-111A0873D22C}" type="pres">
      <dgm:prSet presAssocID="{5E64F1E1-1196-9744-BE03-429697F7E13A}" presName="rootComposite" presStyleCnt="0"/>
      <dgm:spPr/>
    </dgm:pt>
    <dgm:pt modelId="{991AB451-6D48-794C-ADE5-A46D7863734E}" type="pres">
      <dgm:prSet presAssocID="{5E64F1E1-1196-9744-BE03-429697F7E13A}" presName="rootText" presStyleLbl="node3" presStyleIdx="3" presStyleCnt="9" custScaleX="178615" custLinFactNeighborX="58318" custLinFactNeighborY="-431">
        <dgm:presLayoutVars>
          <dgm:chPref val="3"/>
        </dgm:presLayoutVars>
      </dgm:prSet>
      <dgm:spPr/>
    </dgm:pt>
    <dgm:pt modelId="{B23B5346-7371-0A49-97AA-F484275CD6AD}" type="pres">
      <dgm:prSet presAssocID="{5E64F1E1-1196-9744-BE03-429697F7E13A}" presName="rootConnector" presStyleLbl="node3" presStyleIdx="3" presStyleCnt="9"/>
      <dgm:spPr/>
    </dgm:pt>
    <dgm:pt modelId="{8D26EB5C-7644-094D-A074-63581E58F777}" type="pres">
      <dgm:prSet presAssocID="{5E64F1E1-1196-9744-BE03-429697F7E13A}" presName="hierChild4" presStyleCnt="0"/>
      <dgm:spPr/>
    </dgm:pt>
    <dgm:pt modelId="{95C25099-8AD5-3444-986E-7E0C9B3DD93D}" type="pres">
      <dgm:prSet presAssocID="{5E64F1E1-1196-9744-BE03-429697F7E13A}" presName="hierChild5" presStyleCnt="0"/>
      <dgm:spPr/>
    </dgm:pt>
    <dgm:pt modelId="{2053E852-777A-154E-9F73-034B26D7CCF4}" type="pres">
      <dgm:prSet presAssocID="{2134B218-6D5A-9242-A5DF-0A6B22DB7336}" presName="Name64" presStyleLbl="parChTrans1D3" presStyleIdx="4" presStyleCnt="9"/>
      <dgm:spPr/>
    </dgm:pt>
    <dgm:pt modelId="{5DD4CF33-6CF6-6741-BC32-5E4F02A43525}" type="pres">
      <dgm:prSet presAssocID="{E0A4CD36-F008-7840-84B2-8344E86DAD24}" presName="hierRoot2" presStyleCnt="0">
        <dgm:presLayoutVars>
          <dgm:hierBranch val="init"/>
        </dgm:presLayoutVars>
      </dgm:prSet>
      <dgm:spPr/>
    </dgm:pt>
    <dgm:pt modelId="{F02F35D4-E86A-E04E-B4F4-79471453EA92}" type="pres">
      <dgm:prSet presAssocID="{E0A4CD36-F008-7840-84B2-8344E86DAD24}" presName="rootComposite" presStyleCnt="0"/>
      <dgm:spPr/>
    </dgm:pt>
    <dgm:pt modelId="{ADD89AF0-147E-0C4E-A317-FD07F1E2B047}" type="pres">
      <dgm:prSet presAssocID="{E0A4CD36-F008-7840-84B2-8344E86DAD24}" presName="rootText" presStyleLbl="node3" presStyleIdx="4" presStyleCnt="9" custScaleX="178615" custLinFactNeighborX="58318" custLinFactNeighborY="-431">
        <dgm:presLayoutVars>
          <dgm:chPref val="3"/>
        </dgm:presLayoutVars>
      </dgm:prSet>
      <dgm:spPr/>
    </dgm:pt>
    <dgm:pt modelId="{82041771-5AF5-0C40-99D2-13E6A4EB5FCB}" type="pres">
      <dgm:prSet presAssocID="{E0A4CD36-F008-7840-84B2-8344E86DAD24}" presName="rootConnector" presStyleLbl="node3" presStyleIdx="4" presStyleCnt="9"/>
      <dgm:spPr/>
    </dgm:pt>
    <dgm:pt modelId="{7A718953-E00D-EE47-8B1E-5D5D3B512C98}" type="pres">
      <dgm:prSet presAssocID="{E0A4CD36-F008-7840-84B2-8344E86DAD24}" presName="hierChild4" presStyleCnt="0"/>
      <dgm:spPr/>
    </dgm:pt>
    <dgm:pt modelId="{8CCD4E45-F32A-0E46-A071-478A567AAF44}" type="pres">
      <dgm:prSet presAssocID="{E0A4CD36-F008-7840-84B2-8344E86DAD24}" presName="hierChild5" presStyleCnt="0"/>
      <dgm:spPr/>
    </dgm:pt>
    <dgm:pt modelId="{8C894778-FF52-324E-BE97-844536751FD3}" type="pres">
      <dgm:prSet presAssocID="{407A906D-1ABE-FF45-BA6B-2AB49E714979}" presName="Name64" presStyleLbl="parChTrans1D3" presStyleIdx="5" presStyleCnt="9"/>
      <dgm:spPr/>
    </dgm:pt>
    <dgm:pt modelId="{2917C81F-F51B-EF40-937B-129F96F4B5A5}" type="pres">
      <dgm:prSet presAssocID="{C8E38AD3-EAD3-B84C-A742-9CB224BD2FCF}" presName="hierRoot2" presStyleCnt="0">
        <dgm:presLayoutVars>
          <dgm:hierBranch val="init"/>
        </dgm:presLayoutVars>
      </dgm:prSet>
      <dgm:spPr/>
    </dgm:pt>
    <dgm:pt modelId="{239B9C6E-1302-1546-B48A-ADC7E2EE16F5}" type="pres">
      <dgm:prSet presAssocID="{C8E38AD3-EAD3-B84C-A742-9CB224BD2FCF}" presName="rootComposite" presStyleCnt="0"/>
      <dgm:spPr/>
    </dgm:pt>
    <dgm:pt modelId="{3D247ECB-83E9-F242-A176-0A1F575C3F95}" type="pres">
      <dgm:prSet presAssocID="{C8E38AD3-EAD3-B84C-A742-9CB224BD2FCF}" presName="rootText" presStyleLbl="node3" presStyleIdx="5" presStyleCnt="9" custScaleX="178615" custLinFactNeighborX="58318" custLinFactNeighborY="-431">
        <dgm:presLayoutVars>
          <dgm:chPref val="3"/>
        </dgm:presLayoutVars>
      </dgm:prSet>
      <dgm:spPr/>
    </dgm:pt>
    <dgm:pt modelId="{D38F7787-08B6-944B-A8BC-FA6EB945624F}" type="pres">
      <dgm:prSet presAssocID="{C8E38AD3-EAD3-B84C-A742-9CB224BD2FCF}" presName="rootConnector" presStyleLbl="node3" presStyleIdx="5" presStyleCnt="9"/>
      <dgm:spPr/>
    </dgm:pt>
    <dgm:pt modelId="{157E79D6-019E-4849-8795-C0576240FA8E}" type="pres">
      <dgm:prSet presAssocID="{C8E38AD3-EAD3-B84C-A742-9CB224BD2FCF}" presName="hierChild4" presStyleCnt="0"/>
      <dgm:spPr/>
    </dgm:pt>
    <dgm:pt modelId="{680086E4-F5E9-DA4B-A957-A34C8F6D7F7A}" type="pres">
      <dgm:prSet presAssocID="{C8E38AD3-EAD3-B84C-A742-9CB224BD2FCF}" presName="hierChild5" presStyleCnt="0"/>
      <dgm:spPr/>
    </dgm:pt>
    <dgm:pt modelId="{80B6BB98-914A-A541-96F8-77FAE9572AAB}" type="pres">
      <dgm:prSet presAssocID="{17B5F48B-6B1A-3341-B135-CF0D612766DF}" presName="Name64" presStyleLbl="parChTrans1D3" presStyleIdx="6" presStyleCnt="9"/>
      <dgm:spPr/>
    </dgm:pt>
    <dgm:pt modelId="{127A79F2-EF9D-9F40-8B85-2D8A2991A701}" type="pres">
      <dgm:prSet presAssocID="{85FA0214-89A9-924D-862B-6E687A2925A6}" presName="hierRoot2" presStyleCnt="0">
        <dgm:presLayoutVars>
          <dgm:hierBranch val="init"/>
        </dgm:presLayoutVars>
      </dgm:prSet>
      <dgm:spPr/>
    </dgm:pt>
    <dgm:pt modelId="{99A07BD0-A8A1-1741-9BD0-3D28597F7E49}" type="pres">
      <dgm:prSet presAssocID="{85FA0214-89A9-924D-862B-6E687A2925A6}" presName="rootComposite" presStyleCnt="0"/>
      <dgm:spPr/>
    </dgm:pt>
    <dgm:pt modelId="{F09774EF-5DE0-374B-AE1E-DF059D15C3A7}" type="pres">
      <dgm:prSet presAssocID="{85FA0214-89A9-924D-862B-6E687A2925A6}" presName="rootText" presStyleLbl="node3" presStyleIdx="6" presStyleCnt="9" custScaleX="178615" custLinFactNeighborX="58318" custLinFactNeighborY="-431">
        <dgm:presLayoutVars>
          <dgm:chPref val="3"/>
        </dgm:presLayoutVars>
      </dgm:prSet>
      <dgm:spPr/>
    </dgm:pt>
    <dgm:pt modelId="{4BD069AA-FFE1-9D4D-B9F8-B898DDF3CE04}" type="pres">
      <dgm:prSet presAssocID="{85FA0214-89A9-924D-862B-6E687A2925A6}" presName="rootConnector" presStyleLbl="node3" presStyleIdx="6" presStyleCnt="9"/>
      <dgm:spPr/>
    </dgm:pt>
    <dgm:pt modelId="{ACC5DAA3-3CCE-4D41-A4C5-1A3872F93B1A}" type="pres">
      <dgm:prSet presAssocID="{85FA0214-89A9-924D-862B-6E687A2925A6}" presName="hierChild4" presStyleCnt="0"/>
      <dgm:spPr/>
    </dgm:pt>
    <dgm:pt modelId="{1557A526-2E4F-7F4C-B5E2-46FB70469B74}" type="pres">
      <dgm:prSet presAssocID="{85FA0214-89A9-924D-862B-6E687A2925A6}" presName="hierChild5" presStyleCnt="0"/>
      <dgm:spPr/>
    </dgm:pt>
    <dgm:pt modelId="{32B6A9C6-B10B-9648-864E-513B57035D5C}" type="pres">
      <dgm:prSet presAssocID="{E1271244-F18E-2B4A-BC4C-CF29A3E0F140}" presName="Name64" presStyleLbl="parChTrans1D3" presStyleIdx="7" presStyleCnt="9"/>
      <dgm:spPr/>
    </dgm:pt>
    <dgm:pt modelId="{0A4DB66F-C078-DB4A-9A6B-4425A8A76E62}" type="pres">
      <dgm:prSet presAssocID="{E281CBB5-CB74-984B-9101-AAFB4E03A05E}" presName="hierRoot2" presStyleCnt="0">
        <dgm:presLayoutVars>
          <dgm:hierBranch val="init"/>
        </dgm:presLayoutVars>
      </dgm:prSet>
      <dgm:spPr/>
    </dgm:pt>
    <dgm:pt modelId="{3757CCB9-6B57-9447-A132-63CFCCB57F50}" type="pres">
      <dgm:prSet presAssocID="{E281CBB5-CB74-984B-9101-AAFB4E03A05E}" presName="rootComposite" presStyleCnt="0"/>
      <dgm:spPr/>
    </dgm:pt>
    <dgm:pt modelId="{B04899C9-0755-AB4C-889F-1E2450193796}" type="pres">
      <dgm:prSet presAssocID="{E281CBB5-CB74-984B-9101-AAFB4E03A05E}" presName="rootText" presStyleLbl="node3" presStyleIdx="7" presStyleCnt="9" custScaleX="178615" custLinFactNeighborX="58318" custLinFactNeighborY="-431">
        <dgm:presLayoutVars>
          <dgm:chPref val="3"/>
        </dgm:presLayoutVars>
      </dgm:prSet>
      <dgm:spPr/>
    </dgm:pt>
    <dgm:pt modelId="{B5979961-7927-A845-87FE-1AC16D1F744A}" type="pres">
      <dgm:prSet presAssocID="{E281CBB5-CB74-984B-9101-AAFB4E03A05E}" presName="rootConnector" presStyleLbl="node3" presStyleIdx="7" presStyleCnt="9"/>
      <dgm:spPr/>
    </dgm:pt>
    <dgm:pt modelId="{3ECB56E1-0335-8747-8251-40580F5475D5}" type="pres">
      <dgm:prSet presAssocID="{E281CBB5-CB74-984B-9101-AAFB4E03A05E}" presName="hierChild4" presStyleCnt="0"/>
      <dgm:spPr/>
    </dgm:pt>
    <dgm:pt modelId="{1D1C6B2C-876C-4842-9A6D-C41F72EACD66}" type="pres">
      <dgm:prSet presAssocID="{E281CBB5-CB74-984B-9101-AAFB4E03A05E}" presName="hierChild5" presStyleCnt="0"/>
      <dgm:spPr/>
    </dgm:pt>
    <dgm:pt modelId="{AC7BFF90-CF5F-CB43-965E-AB7C893E7C97}" type="pres">
      <dgm:prSet presAssocID="{5F30EB39-22EC-AE42-B2E9-54E2D6463C54}" presName="Name64" presStyleLbl="parChTrans1D3" presStyleIdx="8" presStyleCnt="9"/>
      <dgm:spPr/>
    </dgm:pt>
    <dgm:pt modelId="{3E4677DF-EB22-5642-B864-95DD2AD231BA}" type="pres">
      <dgm:prSet presAssocID="{AACE14AF-8C12-5B4E-81E8-1EC30CC1D04F}" presName="hierRoot2" presStyleCnt="0">
        <dgm:presLayoutVars>
          <dgm:hierBranch val="init"/>
        </dgm:presLayoutVars>
      </dgm:prSet>
      <dgm:spPr/>
    </dgm:pt>
    <dgm:pt modelId="{3D8C0DA5-1475-F544-B39A-3557795B9BE9}" type="pres">
      <dgm:prSet presAssocID="{AACE14AF-8C12-5B4E-81E8-1EC30CC1D04F}" presName="rootComposite" presStyleCnt="0"/>
      <dgm:spPr/>
    </dgm:pt>
    <dgm:pt modelId="{A367F6B8-D3DB-2A4F-9B5D-58D493806CA9}" type="pres">
      <dgm:prSet presAssocID="{AACE14AF-8C12-5B4E-81E8-1EC30CC1D04F}" presName="rootText" presStyleLbl="node3" presStyleIdx="8" presStyleCnt="9" custScaleX="178615" custLinFactNeighborX="58318" custLinFactNeighborY="-431">
        <dgm:presLayoutVars>
          <dgm:chPref val="3"/>
        </dgm:presLayoutVars>
      </dgm:prSet>
      <dgm:spPr/>
    </dgm:pt>
    <dgm:pt modelId="{FAC42162-2A2D-914C-A968-ECE12E024D56}" type="pres">
      <dgm:prSet presAssocID="{AACE14AF-8C12-5B4E-81E8-1EC30CC1D04F}" presName="rootConnector" presStyleLbl="node3" presStyleIdx="8" presStyleCnt="9"/>
      <dgm:spPr/>
    </dgm:pt>
    <dgm:pt modelId="{8EE29FC9-09A5-1F41-BB4A-4F66FEC0DDAD}" type="pres">
      <dgm:prSet presAssocID="{AACE14AF-8C12-5B4E-81E8-1EC30CC1D04F}" presName="hierChild4" presStyleCnt="0"/>
      <dgm:spPr/>
    </dgm:pt>
    <dgm:pt modelId="{36090C63-51C8-A24B-A38A-9C3B56DB63F5}" type="pres">
      <dgm:prSet presAssocID="{AACE14AF-8C12-5B4E-81E8-1EC30CC1D04F}" presName="hierChild5"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8CFC7602-4EC2-E141-A968-40F4A0193A17}" srcId="{87585F0D-6A81-F747-99EB-D14B33EBB618}" destId="{AACE14AF-8C12-5B4E-81E8-1EC30CC1D04F}" srcOrd="5" destOrd="0" parTransId="{5F30EB39-22EC-AE42-B2E9-54E2D6463C54}" sibTransId="{33B1FF19-6C5C-DC41-B19D-D7842384FF86}"/>
    <dgm:cxn modelId="{E8F74F03-270A-9B49-A6A4-3A5AF607C9BA}" type="presOf" srcId="{1D808A99-22FE-6144-B808-21D7A20AE871}" destId="{47C596C0-C5E2-3B4E-87C7-A6C1D15EB921}" srcOrd="0" destOrd="0" presId="urn:microsoft.com/office/officeart/2009/3/layout/HorizontalOrganizationChart"/>
    <dgm:cxn modelId="{CDA8FE0E-6F12-D842-B55E-82CC8584548F}" type="presOf" srcId="{C8E38AD3-EAD3-B84C-A742-9CB224BD2FCF}" destId="{3D247ECB-83E9-F242-A176-0A1F575C3F95}" srcOrd="0" destOrd="0" presId="urn:microsoft.com/office/officeart/2009/3/layout/HorizontalOrganizationChart"/>
    <dgm:cxn modelId="{7C03420F-EC0B-EF40-A3CD-58E24045BA5A}" type="presOf" srcId="{980DA4D6-0094-CB40-A529-DD4E1F51FFA6}" destId="{8C324863-63EC-AF4E-8346-58D4C6A23CFD}"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1221F1E-4B49-2D4C-BC52-EC457A53BD69}" type="presOf" srcId="{04D7F24E-58B3-0842-8F83-B28133D652E0}" destId="{222F4CD8-203C-D842-9D27-B68E7FACA870}" srcOrd="0" destOrd="0" presId="urn:microsoft.com/office/officeart/2009/3/layout/HorizontalOrganizationChart"/>
    <dgm:cxn modelId="{0DACDD22-F205-4342-B39F-921F7CF1B067}" srcId="{87585F0D-6A81-F747-99EB-D14B33EBB618}" destId="{5E64F1E1-1196-9744-BE03-429697F7E13A}" srcOrd="0" destOrd="0" parTransId="{1D808A99-22FE-6144-B808-21D7A20AE871}" sibTransId="{E7D8ADFB-9B9E-F04A-A126-15A59151A71B}"/>
    <dgm:cxn modelId="{5E3E3426-59C0-9449-8535-103EB5ADD50E}" type="presOf" srcId="{9AC2E227-803C-4016-BF2C-9291B6CAA290}" destId="{9CD41DA5-A8A9-4189-B933-DCF665F7DF2D}" srcOrd="1" destOrd="0" presId="urn:microsoft.com/office/officeart/2009/3/layout/HorizontalOrganizationChart"/>
    <dgm:cxn modelId="{838D1327-A7BC-8644-9B53-96D3567A7F4E}" type="presOf" srcId="{E2369F6E-DA59-4F6E-BD69-6CAA013A82BE}" destId="{CD82D2C2-9EF5-4CA0-9CEE-9265A38A1F4A}" srcOrd="0" destOrd="0" presId="urn:microsoft.com/office/officeart/2009/3/layout/HorizontalOrganizationChart"/>
    <dgm:cxn modelId="{80BB1228-4423-0149-97DE-A5FB7617203C}" type="presOf" srcId="{5F30EB39-22EC-AE42-B2E9-54E2D6463C54}" destId="{AC7BFF90-CF5F-CB43-965E-AB7C893E7C97}" srcOrd="0" destOrd="0" presId="urn:microsoft.com/office/officeart/2009/3/layout/HorizontalOrganizationChart"/>
    <dgm:cxn modelId="{ED40F22C-A414-1C49-A027-F49D3C03115F}" type="presOf" srcId="{E0A4CD36-F008-7840-84B2-8344E86DAD24}" destId="{82041771-5AF5-0C40-99D2-13E6A4EB5FCB}" srcOrd="1" destOrd="0" presId="urn:microsoft.com/office/officeart/2009/3/layout/HorizontalOrganizationChart"/>
    <dgm:cxn modelId="{7566732F-4993-CA47-8892-9118C4E8E9F3}" type="presOf" srcId="{E0A4CD36-F008-7840-84B2-8344E86DAD24}" destId="{ADD89AF0-147E-0C4E-A317-FD07F1E2B047}" srcOrd="0" destOrd="0" presId="urn:microsoft.com/office/officeart/2009/3/layout/HorizontalOrganizationChart"/>
    <dgm:cxn modelId="{7583E63C-75F1-E344-B23A-C6724A9E41B3}" type="presOf" srcId="{85FA0214-89A9-924D-862B-6E687A2925A6}" destId="{F09774EF-5DE0-374B-AE1E-DF059D15C3A7}" srcOrd="0" destOrd="0" presId="urn:microsoft.com/office/officeart/2009/3/layout/HorizontalOrganizationChart"/>
    <dgm:cxn modelId="{DC5DA54A-2545-454F-ACFE-805F483FA405}" type="presOf" srcId="{5E64F1E1-1196-9744-BE03-429697F7E13A}" destId="{B23B5346-7371-0A49-97AA-F484275CD6AD}" srcOrd="1" destOrd="0" presId="urn:microsoft.com/office/officeart/2009/3/layout/HorizontalOrganizationChart"/>
    <dgm:cxn modelId="{8AD54C54-BF6E-804B-8097-80F5978AE3DD}" type="presOf" srcId="{9AC2E227-803C-4016-BF2C-9291B6CAA290}" destId="{2A2AFDF2-2568-44F8-842C-3BFD70D9F2B1}" srcOrd="0" destOrd="0" presId="urn:microsoft.com/office/officeart/2009/3/layout/HorizontalOrganizationChart"/>
    <dgm:cxn modelId="{1411BD57-1528-8C4F-BD7B-332FF7D51CC3}" type="presOf" srcId="{E1271244-F18E-2B4A-BC4C-CF29A3E0F140}" destId="{32B6A9C6-B10B-9648-864E-513B57035D5C}" srcOrd="0" destOrd="0" presId="urn:microsoft.com/office/officeart/2009/3/layout/HorizontalOrganizationChart"/>
    <dgm:cxn modelId="{E799E158-8C81-5E4B-B77B-5F30FE136535}" type="presOf" srcId="{1B41D78C-F484-494F-AD25-3CC6492EBB69}" destId="{30AC6951-5983-0045-9FF4-AFFF0BF6642D}" srcOrd="0" destOrd="0" presId="urn:microsoft.com/office/officeart/2009/3/layout/HorizontalOrganizationChart"/>
    <dgm:cxn modelId="{B09F7359-A7EE-E64A-B591-E328D36387A1}" type="presOf" srcId="{3FA44A42-E0AE-412C-8071-9A37D30DD567}" destId="{22C8BBC7-02FA-4EF0-899A-834C1FEE39E3}" srcOrd="0" destOrd="0" presId="urn:microsoft.com/office/officeart/2009/3/layout/HorizontalOrganizationChart"/>
    <dgm:cxn modelId="{E6CB605D-293B-CD4E-BC85-F508A9CA49BF}" type="presOf" srcId="{57E64457-75B6-40DF-86BF-80888D7FBBC5}" destId="{72A5A8A1-C34D-4CC9-B014-4EDC4C60B5CB}" srcOrd="0" destOrd="0" presId="urn:microsoft.com/office/officeart/2009/3/layout/HorizontalOrganizationChart"/>
    <dgm:cxn modelId="{4F2BA85D-E7CA-F140-9F44-B77571FE480F}" type="presOf" srcId="{85FA0214-89A9-924D-862B-6E687A2925A6}" destId="{4BD069AA-FFE1-9D4D-B9F8-B898DDF3CE04}" srcOrd="1" destOrd="0" presId="urn:microsoft.com/office/officeart/2009/3/layout/HorizontalOrganizationChart"/>
    <dgm:cxn modelId="{05C45C60-7E26-CE4B-BC2C-435EC92B96E7}" type="presOf" srcId="{980DA4D6-0094-CB40-A529-DD4E1F51FFA6}" destId="{A2ABA4E4-E3CF-3C4B-BA74-A842332CEEC0}" srcOrd="0" destOrd="0" presId="urn:microsoft.com/office/officeart/2009/3/layout/HorizontalOrganizationChart"/>
    <dgm:cxn modelId="{EE93C360-C372-FC4D-96FE-6A249F4E5D3A}" type="presOf" srcId="{AACE14AF-8C12-5B4E-81E8-1EC30CC1D04F}" destId="{A367F6B8-D3DB-2A4F-9B5D-58D493806CA9}" srcOrd="0" destOrd="0" presId="urn:microsoft.com/office/officeart/2009/3/layout/HorizontalOrganizationChart"/>
    <dgm:cxn modelId="{72794E66-33FA-6649-9020-02E5F7E2ECD8}" type="presOf" srcId="{343D6667-4817-854F-AFAF-7B6E3A0E9FC7}" destId="{F026C2EE-24C9-2148-AC43-CCC7A60378BA}" srcOrd="1" destOrd="0" presId="urn:microsoft.com/office/officeart/2009/3/layout/HorizontalOrganizationChart"/>
    <dgm:cxn modelId="{080A7276-2ACA-6F45-8606-D3FA80E14E7E}" type="presOf" srcId="{E281CBB5-CB74-984B-9101-AAFB4E03A05E}" destId="{B04899C9-0755-AB4C-889F-1E2450193796}" srcOrd="0" destOrd="0" presId="urn:microsoft.com/office/officeart/2009/3/layout/HorizontalOrganizationChart"/>
    <dgm:cxn modelId="{4BA6E987-64FB-944E-A7DF-E5DEEB294247}" type="presOf" srcId="{17B5F48B-6B1A-3341-B135-CF0D612766DF}" destId="{80B6BB98-914A-A541-96F8-77FAE9572AAB}" srcOrd="0" destOrd="0" presId="urn:microsoft.com/office/officeart/2009/3/layout/HorizontalOrganizationChart"/>
    <dgm:cxn modelId="{981A8890-BE60-7948-8DDD-D424B3DA9326}" type="presOf" srcId="{631CA2E7-AA68-AC44-BBFC-64B01DAB880F}" destId="{A3A8AF80-A25F-F741-A36D-16F9A160FFB0}" srcOrd="0" destOrd="0" presId="urn:microsoft.com/office/officeart/2009/3/layout/HorizontalOrganizationChart"/>
    <dgm:cxn modelId="{ED44B290-B608-FE4B-9CF4-06D754069C0A}" type="presOf" srcId="{87585F0D-6A81-F747-99EB-D14B33EBB618}" destId="{A73C4A40-2D47-BF42-9EF8-B3BEE9451F45}" srcOrd="0" destOrd="0" presId="urn:microsoft.com/office/officeart/2009/3/layout/HorizontalOrganizationChart"/>
    <dgm:cxn modelId="{365B3093-20DD-EE43-8EE8-DDC77561A4D6}" type="presOf" srcId="{343D6667-4817-854F-AFAF-7B6E3A0E9FC7}" destId="{E61F312A-A3BD-AB44-9513-B2CB0200A044}" srcOrd="0" destOrd="0" presId="urn:microsoft.com/office/officeart/2009/3/layout/HorizontalOrganizationChart"/>
    <dgm:cxn modelId="{701B2294-021E-9649-B1AB-49965128CB49}" type="presOf" srcId="{051FAEE7-9CC3-D249-BEEB-FD50714FAB2E}" destId="{B581CAE0-44BF-AC40-9BEB-CD407D2DBD46}" srcOrd="0" destOrd="0" presId="urn:microsoft.com/office/officeart/2009/3/layout/HorizontalOrganizationChart"/>
    <dgm:cxn modelId="{A35E5194-3C9A-EE48-985D-1FA9770A873F}" srcId="{87585F0D-6A81-F747-99EB-D14B33EBB618}" destId="{C8E38AD3-EAD3-B84C-A742-9CB224BD2FCF}" srcOrd="2" destOrd="0" parTransId="{407A906D-1ABE-FF45-BA6B-2AB49E714979}" sibTransId="{FD79DF77-54A1-BC47-A2F1-F1BE540E9D80}"/>
    <dgm:cxn modelId="{6C40249D-B61A-8540-AE6B-4A33D05203CC}" srcId="{87585F0D-6A81-F747-99EB-D14B33EBB618}" destId="{E281CBB5-CB74-984B-9101-AAFB4E03A05E}" srcOrd="4" destOrd="0" parTransId="{E1271244-F18E-2B4A-BC4C-CF29A3E0F140}" sibTransId="{19546C29-A5FF-2D40-AA3F-59576DF9CB48}"/>
    <dgm:cxn modelId="{10273D9F-A008-4C08-970B-BDB1CC805562}" srcId="{F05BBA42-D7AF-4BA0-8C3F-85B1FE28E48F}" destId="{9AC2E227-803C-4016-BF2C-9291B6CAA290}" srcOrd="0" destOrd="0" parTransId="{8E8E9D46-5B7B-4FA0-8329-744E9016EF3D}" sibTransId="{F60E2A41-79A0-4E8E-92FB-1BF9FE84EDD9}"/>
    <dgm:cxn modelId="{71DE4D9F-E473-A24C-98AA-5B8EB2B9985D}" type="presOf" srcId="{C8E38AD3-EAD3-B84C-A742-9CB224BD2FCF}" destId="{D38F7787-08B6-944B-A8BC-FA6EB945624F}" srcOrd="1" destOrd="0" presId="urn:microsoft.com/office/officeart/2009/3/layout/HorizontalOrganizationChart"/>
    <dgm:cxn modelId="{6BCE869F-7BE2-784A-8E84-83660F9CBC9D}" type="presOf" srcId="{04D7F24E-58B3-0842-8F83-B28133D652E0}" destId="{7DF3206C-DA35-6D43-8D38-EED4F5C56F81}" srcOrd="1" destOrd="0" presId="urn:microsoft.com/office/officeart/2009/3/layout/HorizontalOrganizationChart"/>
    <dgm:cxn modelId="{5DA819A3-FCF8-3046-8786-0527A60041F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A4764CB3-E99D-8242-A948-4F7FF76137EF}" type="presOf" srcId="{F05BBA42-D7AF-4BA0-8C3F-85B1FE28E48F}" destId="{18DB143D-9E27-4E02-AFA5-F665953CBC10}" srcOrd="0" destOrd="0" presId="urn:microsoft.com/office/officeart/2009/3/layout/HorizontalOrganizationChart"/>
    <dgm:cxn modelId="{AECEA0B3-175F-3949-A19C-FE95305F4A54}" type="presOf" srcId="{2134B218-6D5A-9242-A5DF-0A6B22DB7336}" destId="{2053E852-777A-154E-9F73-034B26D7CCF4}" srcOrd="0" destOrd="0" presId="urn:microsoft.com/office/officeart/2009/3/layout/HorizontalOrganizationChart"/>
    <dgm:cxn modelId="{20DEB1BB-09CB-8C44-99A2-A8D8F0BD5CAF}" srcId="{87585F0D-6A81-F747-99EB-D14B33EBB618}" destId="{E0A4CD36-F008-7840-84B2-8344E86DAD24}" srcOrd="1" destOrd="0" parTransId="{2134B218-6D5A-9242-A5DF-0A6B22DB7336}" sibTransId="{D3DCAE56-7ABA-1C47-B17B-44E51D40C151}"/>
    <dgm:cxn modelId="{D43AB4C4-3CD6-8E4F-86B1-FAC0B945AFDB}" type="presOf" srcId="{5E64F1E1-1196-9744-BE03-429697F7E13A}" destId="{991AB451-6D48-794C-ADE5-A46D7863734E}" srcOrd="0" destOrd="0" presId="urn:microsoft.com/office/officeart/2009/3/layout/HorizontalOrganizationChart"/>
    <dgm:cxn modelId="{337934C6-3733-CF4A-9CB2-03B6A1D4A64E}" srcId="{3FA44A42-E0AE-412C-8071-9A37D30DD567}" destId="{04D7F24E-58B3-0842-8F83-B28133D652E0}" srcOrd="0" destOrd="0" parTransId="{051FAEE7-9CC3-D249-BEEB-FD50714FAB2E}" sibTransId="{8A410B6E-8F11-DA43-8261-61A092E0E58B}"/>
    <dgm:cxn modelId="{416A17CC-8E86-2844-94DC-8D5829AFE181}" srcId="{87585F0D-6A81-F747-99EB-D14B33EBB618}" destId="{85FA0214-89A9-924D-862B-6E687A2925A6}" srcOrd="3" destOrd="0" parTransId="{17B5F48B-6B1A-3341-B135-CF0D612766DF}" sibTransId="{87363186-C167-A94B-9CBA-1446D3646477}"/>
    <dgm:cxn modelId="{9AAB41CC-B9AA-9142-BE5E-0B1EE6E34DAA}" srcId="{9AC2E227-803C-4016-BF2C-9291B6CAA290}" destId="{87585F0D-6A81-F747-99EB-D14B33EBB618}" srcOrd="2" destOrd="0" parTransId="{18A5DCF8-381A-9740-A1DC-D1A5033A3647}" sibTransId="{8D2E3331-C9C0-6F41-9B03-2AE4E999EDF7}"/>
    <dgm:cxn modelId="{D10A99D3-9052-074F-8FA4-169128F5C145}" type="presOf" srcId="{87585F0D-6A81-F747-99EB-D14B33EBB618}" destId="{BCDD8BD9-F9D2-4C44-AB56-5005F5FB7B08}" srcOrd="1" destOrd="0" presId="urn:microsoft.com/office/officeart/2009/3/layout/HorizontalOrganizationChart"/>
    <dgm:cxn modelId="{AB77DCD7-C72E-8F42-B258-D13DC6BE2D6D}" srcId="{3FA44A42-E0AE-412C-8071-9A37D30DD567}" destId="{343D6667-4817-854F-AFAF-7B6E3A0E9FC7}" srcOrd="2" destOrd="0" parTransId="{1B41D78C-F484-494F-AD25-3CC6492EBB69}" sibTransId="{5AD6DF7F-89DF-0D42-B3E2-228C49BF7CDA}"/>
    <dgm:cxn modelId="{E65493E0-533F-784E-876B-4F713F622DE3}" type="presOf" srcId="{AACE14AF-8C12-5B4E-81E8-1EC30CC1D04F}" destId="{FAC42162-2A2D-914C-A968-ECE12E024D56}" srcOrd="1" destOrd="0" presId="urn:microsoft.com/office/officeart/2009/3/layout/HorizontalOrganizationChart"/>
    <dgm:cxn modelId="{E11CC4EE-2174-D54B-9E29-6D71EF3D1E84}" srcId="{3FA44A42-E0AE-412C-8071-9A37D30DD567}" destId="{980DA4D6-0094-CB40-A529-DD4E1F51FFA6}" srcOrd="1" destOrd="0" parTransId="{631CA2E7-AA68-AC44-BBFC-64B01DAB880F}" sibTransId="{AB7EE581-321A-954B-9CC7-83AFF5267124}"/>
    <dgm:cxn modelId="{C20E7BF0-6C4D-AB45-B8E2-10412D0AFF7E}" type="presOf" srcId="{7638F483-EC40-4669-A117-0C6040B4A66B}" destId="{A4529214-DB2D-4B21-8831-F60F2A376559}" srcOrd="1" destOrd="0" presId="urn:microsoft.com/office/officeart/2009/3/layout/HorizontalOrganizationChart"/>
    <dgm:cxn modelId="{0913F1F2-3553-124A-A23E-743F3DA65B2B}" type="presOf" srcId="{7638F483-EC40-4669-A117-0C6040B4A66B}" destId="{86A07B8D-FF15-4EFF-8681-05A46BF1E797}" srcOrd="0" destOrd="0" presId="urn:microsoft.com/office/officeart/2009/3/layout/HorizontalOrganizationChart"/>
    <dgm:cxn modelId="{4FA026FB-CB48-EF43-AEBB-FC3D3553F42A}" type="presOf" srcId="{407A906D-1ABE-FF45-BA6B-2AB49E714979}" destId="{8C894778-FF52-324E-BE97-844536751FD3}" srcOrd="0" destOrd="0" presId="urn:microsoft.com/office/officeart/2009/3/layout/HorizontalOrganizationChart"/>
    <dgm:cxn modelId="{3CF452FC-E440-084C-AE95-447A0F1E473B}" type="presOf" srcId="{E281CBB5-CB74-984B-9101-AAFB4E03A05E}" destId="{B5979961-7927-A845-87FE-1AC16D1F744A}" srcOrd="1" destOrd="0" presId="urn:microsoft.com/office/officeart/2009/3/layout/HorizontalOrganizationChart"/>
    <dgm:cxn modelId="{2E1A5BFD-7435-4744-A082-13ACF454B8A2}" type="presOf" srcId="{18A5DCF8-381A-9740-A1DC-D1A5033A3647}" destId="{B94BF64B-9716-424E-A851-42E8E7B2B9A7}" srcOrd="0" destOrd="0" presId="urn:microsoft.com/office/officeart/2009/3/layout/HorizontalOrganizationChart"/>
    <dgm:cxn modelId="{18797427-5D6D-6F41-A6E8-949F3FDA8785}" type="presParOf" srcId="{18DB143D-9E27-4E02-AFA5-F665953CBC10}" destId="{07E01157-B979-4F6B-B892-75DB2A2B8B0F}" srcOrd="0" destOrd="0" presId="urn:microsoft.com/office/officeart/2009/3/layout/HorizontalOrganizationChart"/>
    <dgm:cxn modelId="{6F2F2E07-9EE6-1A4D-BAB3-0343B49CF732}" type="presParOf" srcId="{07E01157-B979-4F6B-B892-75DB2A2B8B0F}" destId="{F686C23F-604E-4653-B2CB-27DBB6BED631}" srcOrd="0" destOrd="0" presId="urn:microsoft.com/office/officeart/2009/3/layout/HorizontalOrganizationChart"/>
    <dgm:cxn modelId="{CDC0550A-237D-5648-ABAE-0C8BF6966B83}" type="presParOf" srcId="{F686C23F-604E-4653-B2CB-27DBB6BED631}" destId="{2A2AFDF2-2568-44F8-842C-3BFD70D9F2B1}" srcOrd="0" destOrd="0" presId="urn:microsoft.com/office/officeart/2009/3/layout/HorizontalOrganizationChart"/>
    <dgm:cxn modelId="{960228D7-F2B2-3840-A494-67C875ED6F41}" type="presParOf" srcId="{F686C23F-604E-4653-B2CB-27DBB6BED631}" destId="{9CD41DA5-A8A9-4189-B933-DCF665F7DF2D}" srcOrd="1" destOrd="0" presId="urn:microsoft.com/office/officeart/2009/3/layout/HorizontalOrganizationChart"/>
    <dgm:cxn modelId="{F82CD99D-4963-4445-9A8E-3305CD389327}" type="presParOf" srcId="{07E01157-B979-4F6B-B892-75DB2A2B8B0F}" destId="{96876921-77F4-4E08-9148-E99125692808}" srcOrd="1" destOrd="0" presId="urn:microsoft.com/office/officeart/2009/3/layout/HorizontalOrganizationChart"/>
    <dgm:cxn modelId="{04B3BF1E-F180-404B-9544-1BAAB41C717E}" type="presParOf" srcId="{96876921-77F4-4E08-9148-E99125692808}" destId="{CD82D2C2-9EF5-4CA0-9CEE-9265A38A1F4A}" srcOrd="0" destOrd="0" presId="urn:microsoft.com/office/officeart/2009/3/layout/HorizontalOrganizationChart"/>
    <dgm:cxn modelId="{C1CFA0E4-F027-5845-912C-3EF99FA5B953}" type="presParOf" srcId="{96876921-77F4-4E08-9148-E99125692808}" destId="{9441C830-A66B-4AFB-9252-8069549D4F0A}" srcOrd="1" destOrd="0" presId="urn:microsoft.com/office/officeart/2009/3/layout/HorizontalOrganizationChart"/>
    <dgm:cxn modelId="{32DA6D27-71D3-324A-AEB0-0B3C92BC66EB}" type="presParOf" srcId="{9441C830-A66B-4AFB-9252-8069549D4F0A}" destId="{FEAC7974-4462-4948-9F19-4D53C38CC88A}" srcOrd="0" destOrd="0" presId="urn:microsoft.com/office/officeart/2009/3/layout/HorizontalOrganizationChart"/>
    <dgm:cxn modelId="{6AE496D1-9553-774F-BED8-611F6686044C}" type="presParOf" srcId="{FEAC7974-4462-4948-9F19-4D53C38CC88A}" destId="{22C8BBC7-02FA-4EF0-899A-834C1FEE39E3}" srcOrd="0" destOrd="0" presId="urn:microsoft.com/office/officeart/2009/3/layout/HorizontalOrganizationChart"/>
    <dgm:cxn modelId="{5BC4D3D3-721B-514E-B75A-9D8307A4AFF9}" type="presParOf" srcId="{FEAC7974-4462-4948-9F19-4D53C38CC88A}" destId="{CBD704CC-8D6F-4C39-AFA6-3825EE74A965}" srcOrd="1" destOrd="0" presId="urn:microsoft.com/office/officeart/2009/3/layout/HorizontalOrganizationChart"/>
    <dgm:cxn modelId="{B3D49AF8-19B7-BD47-AEA8-F7556DA27E7E}" type="presParOf" srcId="{9441C830-A66B-4AFB-9252-8069549D4F0A}" destId="{C4FE27A9-6818-468D-8F72-5DEAE64958BC}" srcOrd="1" destOrd="0" presId="urn:microsoft.com/office/officeart/2009/3/layout/HorizontalOrganizationChart"/>
    <dgm:cxn modelId="{882D4D03-A8DE-8C4E-A6C3-7153F1AC1CEE}" type="presParOf" srcId="{C4FE27A9-6818-468D-8F72-5DEAE64958BC}" destId="{B581CAE0-44BF-AC40-9BEB-CD407D2DBD46}" srcOrd="0" destOrd="0" presId="urn:microsoft.com/office/officeart/2009/3/layout/HorizontalOrganizationChart"/>
    <dgm:cxn modelId="{E80CF419-A865-A542-8674-CD55F74527DA}" type="presParOf" srcId="{C4FE27A9-6818-468D-8F72-5DEAE64958BC}" destId="{D25D26FF-B7A9-E34B-BDE4-A8C4C90EAF45}" srcOrd="1" destOrd="0" presId="urn:microsoft.com/office/officeart/2009/3/layout/HorizontalOrganizationChart"/>
    <dgm:cxn modelId="{5056041B-5CB3-6941-B18C-0CB834993F1F}" type="presParOf" srcId="{D25D26FF-B7A9-E34B-BDE4-A8C4C90EAF45}" destId="{4598AA97-C01E-EC46-AFB0-EDC0A35F6360}" srcOrd="0" destOrd="0" presId="urn:microsoft.com/office/officeart/2009/3/layout/HorizontalOrganizationChart"/>
    <dgm:cxn modelId="{AEEC262A-973D-984F-B29E-EE23BE8E4CB9}" type="presParOf" srcId="{4598AA97-C01E-EC46-AFB0-EDC0A35F6360}" destId="{222F4CD8-203C-D842-9D27-B68E7FACA870}" srcOrd="0" destOrd="0" presId="urn:microsoft.com/office/officeart/2009/3/layout/HorizontalOrganizationChart"/>
    <dgm:cxn modelId="{F5F9E9A5-1100-E24C-80FF-968BB82A9D3A}" type="presParOf" srcId="{4598AA97-C01E-EC46-AFB0-EDC0A35F6360}" destId="{7DF3206C-DA35-6D43-8D38-EED4F5C56F81}" srcOrd="1" destOrd="0" presId="urn:microsoft.com/office/officeart/2009/3/layout/HorizontalOrganizationChart"/>
    <dgm:cxn modelId="{9A442D5D-1C59-8D46-BBA0-5417609CB04A}" type="presParOf" srcId="{D25D26FF-B7A9-E34B-BDE4-A8C4C90EAF45}" destId="{8660E0E7-FEA4-2F49-8890-5D2039CC8630}" srcOrd="1" destOrd="0" presId="urn:microsoft.com/office/officeart/2009/3/layout/HorizontalOrganizationChart"/>
    <dgm:cxn modelId="{10849867-F8DA-3342-9198-C68FD66BF4DB}" type="presParOf" srcId="{D25D26FF-B7A9-E34B-BDE4-A8C4C90EAF45}" destId="{4AF7C204-E558-5641-89D6-D6B5F9B3ACD5}" srcOrd="2" destOrd="0" presId="urn:microsoft.com/office/officeart/2009/3/layout/HorizontalOrganizationChart"/>
    <dgm:cxn modelId="{73671293-F587-0E4F-A94F-85CEBF42599C}" type="presParOf" srcId="{C4FE27A9-6818-468D-8F72-5DEAE64958BC}" destId="{A3A8AF80-A25F-F741-A36D-16F9A160FFB0}" srcOrd="2" destOrd="0" presId="urn:microsoft.com/office/officeart/2009/3/layout/HorizontalOrganizationChart"/>
    <dgm:cxn modelId="{2A1ADA59-7AE1-C548-B782-E090FF22FDC7}" type="presParOf" srcId="{C4FE27A9-6818-468D-8F72-5DEAE64958BC}" destId="{9C0A0C7F-BE2E-6140-B114-891943F5D3D0}" srcOrd="3" destOrd="0" presId="urn:microsoft.com/office/officeart/2009/3/layout/HorizontalOrganizationChart"/>
    <dgm:cxn modelId="{BA500920-B7B7-744A-85E8-23CE23447878}" type="presParOf" srcId="{9C0A0C7F-BE2E-6140-B114-891943F5D3D0}" destId="{8E0CA44F-AB7E-8B49-950A-A42AAE4EF860}" srcOrd="0" destOrd="0" presId="urn:microsoft.com/office/officeart/2009/3/layout/HorizontalOrganizationChart"/>
    <dgm:cxn modelId="{DD9FE9B5-1B4F-BC4E-B0E8-D4D6D0AAC79C}" type="presParOf" srcId="{8E0CA44F-AB7E-8B49-950A-A42AAE4EF860}" destId="{A2ABA4E4-E3CF-3C4B-BA74-A842332CEEC0}" srcOrd="0" destOrd="0" presId="urn:microsoft.com/office/officeart/2009/3/layout/HorizontalOrganizationChart"/>
    <dgm:cxn modelId="{6E80F176-8C81-AC45-B781-B783B844823D}" type="presParOf" srcId="{8E0CA44F-AB7E-8B49-950A-A42AAE4EF860}" destId="{8C324863-63EC-AF4E-8346-58D4C6A23CFD}" srcOrd="1" destOrd="0" presId="urn:microsoft.com/office/officeart/2009/3/layout/HorizontalOrganizationChart"/>
    <dgm:cxn modelId="{9067F6A8-BCE1-5D45-BCBC-F5FF4453C189}" type="presParOf" srcId="{9C0A0C7F-BE2E-6140-B114-891943F5D3D0}" destId="{9D61413F-2596-B846-9540-801130A5B09D}" srcOrd="1" destOrd="0" presId="urn:microsoft.com/office/officeart/2009/3/layout/HorizontalOrganizationChart"/>
    <dgm:cxn modelId="{6BDFA27C-3347-D04F-A17C-27B6A9630FE6}" type="presParOf" srcId="{9C0A0C7F-BE2E-6140-B114-891943F5D3D0}" destId="{0665F6D1-04BD-9F48-BC37-CCBAFEE3B49D}" srcOrd="2" destOrd="0" presId="urn:microsoft.com/office/officeart/2009/3/layout/HorizontalOrganizationChart"/>
    <dgm:cxn modelId="{E7024EC0-634D-9644-AA63-77CF8263404B}" type="presParOf" srcId="{C4FE27A9-6818-468D-8F72-5DEAE64958BC}" destId="{30AC6951-5983-0045-9FF4-AFFF0BF6642D}" srcOrd="4" destOrd="0" presId="urn:microsoft.com/office/officeart/2009/3/layout/HorizontalOrganizationChart"/>
    <dgm:cxn modelId="{816134F0-8FC0-8148-8590-FF0AC56B5796}" type="presParOf" srcId="{C4FE27A9-6818-468D-8F72-5DEAE64958BC}" destId="{131A3A21-9E61-1641-A8CC-BF1920381CD3}" srcOrd="5" destOrd="0" presId="urn:microsoft.com/office/officeart/2009/3/layout/HorizontalOrganizationChart"/>
    <dgm:cxn modelId="{72E3DB98-1682-B249-9D41-D603A0839804}" type="presParOf" srcId="{131A3A21-9E61-1641-A8CC-BF1920381CD3}" destId="{C9989C58-79D5-9B48-B21F-4927DFA62C44}" srcOrd="0" destOrd="0" presId="urn:microsoft.com/office/officeart/2009/3/layout/HorizontalOrganizationChart"/>
    <dgm:cxn modelId="{C860A0B3-0864-D342-A855-E7915D6C9789}" type="presParOf" srcId="{C9989C58-79D5-9B48-B21F-4927DFA62C44}" destId="{E61F312A-A3BD-AB44-9513-B2CB0200A044}" srcOrd="0" destOrd="0" presId="urn:microsoft.com/office/officeart/2009/3/layout/HorizontalOrganizationChart"/>
    <dgm:cxn modelId="{6A0EA2A5-0EBA-8B42-A506-AD5C7F55FF26}" type="presParOf" srcId="{C9989C58-79D5-9B48-B21F-4927DFA62C44}" destId="{F026C2EE-24C9-2148-AC43-CCC7A60378BA}" srcOrd="1" destOrd="0" presId="urn:microsoft.com/office/officeart/2009/3/layout/HorizontalOrganizationChart"/>
    <dgm:cxn modelId="{4D83736F-1457-1E4F-BA32-A5A21DF7FAAF}" type="presParOf" srcId="{131A3A21-9E61-1641-A8CC-BF1920381CD3}" destId="{7216AADB-4CCC-5F46-8AFB-17F44D3446BA}" srcOrd="1" destOrd="0" presId="urn:microsoft.com/office/officeart/2009/3/layout/HorizontalOrganizationChart"/>
    <dgm:cxn modelId="{5970AB57-F639-564A-B989-F2ADB7B17B85}" type="presParOf" srcId="{131A3A21-9E61-1641-A8CC-BF1920381CD3}" destId="{0799E9A2-1375-1C4B-B6E9-05CC1B56EFC6}" srcOrd="2" destOrd="0" presId="urn:microsoft.com/office/officeart/2009/3/layout/HorizontalOrganizationChart"/>
    <dgm:cxn modelId="{D721F632-CC33-1945-9107-984F7CD8A207}" type="presParOf" srcId="{9441C830-A66B-4AFB-9252-8069549D4F0A}" destId="{B9E24DCA-DEF6-41DD-8228-40542DF88903}" srcOrd="2" destOrd="0" presId="urn:microsoft.com/office/officeart/2009/3/layout/HorizontalOrganizationChart"/>
    <dgm:cxn modelId="{9B033D45-D4FE-9144-AD82-4606FAD0B599}" type="presParOf" srcId="{96876921-77F4-4E08-9148-E99125692808}" destId="{72A5A8A1-C34D-4CC9-B014-4EDC4C60B5CB}" srcOrd="2" destOrd="0" presId="urn:microsoft.com/office/officeart/2009/3/layout/HorizontalOrganizationChart"/>
    <dgm:cxn modelId="{ED028357-9820-F145-BE2C-7E5B443D2469}" type="presParOf" srcId="{96876921-77F4-4E08-9148-E99125692808}" destId="{99464D45-2B22-432F-8F6C-3394CEC310A7}" srcOrd="3" destOrd="0" presId="urn:microsoft.com/office/officeart/2009/3/layout/HorizontalOrganizationChart"/>
    <dgm:cxn modelId="{3F88F886-8780-C345-BE1E-7F7D8AADC465}" type="presParOf" srcId="{99464D45-2B22-432F-8F6C-3394CEC310A7}" destId="{7EEFA05D-0146-474D-BB41-35A44BBAC0EB}" srcOrd="0" destOrd="0" presId="urn:microsoft.com/office/officeart/2009/3/layout/HorizontalOrganizationChart"/>
    <dgm:cxn modelId="{CDD675D0-405A-BC40-9F6F-3F4F15F31086}" type="presParOf" srcId="{7EEFA05D-0146-474D-BB41-35A44BBAC0EB}" destId="{86A07B8D-FF15-4EFF-8681-05A46BF1E797}" srcOrd="0" destOrd="0" presId="urn:microsoft.com/office/officeart/2009/3/layout/HorizontalOrganizationChart"/>
    <dgm:cxn modelId="{2FF2DC01-9448-5645-9DA7-807866D48A30}" type="presParOf" srcId="{7EEFA05D-0146-474D-BB41-35A44BBAC0EB}" destId="{A4529214-DB2D-4B21-8831-F60F2A376559}" srcOrd="1" destOrd="0" presId="urn:microsoft.com/office/officeart/2009/3/layout/HorizontalOrganizationChart"/>
    <dgm:cxn modelId="{40E1D8FC-DFA0-F54E-951E-9B781B7069C3}" type="presParOf" srcId="{99464D45-2B22-432F-8F6C-3394CEC310A7}" destId="{4C9D6515-EA4F-4DBF-A8FE-0711C70136B1}" srcOrd="1" destOrd="0" presId="urn:microsoft.com/office/officeart/2009/3/layout/HorizontalOrganizationChart"/>
    <dgm:cxn modelId="{64D75A77-F75A-6F42-81C0-14F8F4082ACA}" type="presParOf" srcId="{99464D45-2B22-432F-8F6C-3394CEC310A7}" destId="{686779DB-34D3-4F60-84B6-A35826FF3C2A}" srcOrd="2" destOrd="0" presId="urn:microsoft.com/office/officeart/2009/3/layout/HorizontalOrganizationChart"/>
    <dgm:cxn modelId="{B807B232-1017-4C47-8F6A-E2FD398FFC74}" type="presParOf" srcId="{96876921-77F4-4E08-9148-E99125692808}" destId="{B94BF64B-9716-424E-A851-42E8E7B2B9A7}" srcOrd="4" destOrd="0" presId="urn:microsoft.com/office/officeart/2009/3/layout/HorizontalOrganizationChart"/>
    <dgm:cxn modelId="{DA78E6C2-AC8C-F242-A12E-0D4ED69EB7F7}" type="presParOf" srcId="{96876921-77F4-4E08-9148-E99125692808}" destId="{31E814C1-FFDD-BA48-BF9D-F3C8FF892503}" srcOrd="5" destOrd="0" presId="urn:microsoft.com/office/officeart/2009/3/layout/HorizontalOrganizationChart"/>
    <dgm:cxn modelId="{A08DEC66-4E60-354C-84BE-42F30002E901}" type="presParOf" srcId="{31E814C1-FFDD-BA48-BF9D-F3C8FF892503}" destId="{1780440E-D92A-B040-A710-F8D875101E05}" srcOrd="0" destOrd="0" presId="urn:microsoft.com/office/officeart/2009/3/layout/HorizontalOrganizationChart"/>
    <dgm:cxn modelId="{C875883A-8CD2-4647-8FE7-8DE351B0E17B}" type="presParOf" srcId="{1780440E-D92A-B040-A710-F8D875101E05}" destId="{A73C4A40-2D47-BF42-9EF8-B3BEE9451F45}" srcOrd="0" destOrd="0" presId="urn:microsoft.com/office/officeart/2009/3/layout/HorizontalOrganizationChart"/>
    <dgm:cxn modelId="{8F10B602-0EB0-CE4D-87BC-3D18E15202B4}" type="presParOf" srcId="{1780440E-D92A-B040-A710-F8D875101E05}" destId="{BCDD8BD9-F9D2-4C44-AB56-5005F5FB7B08}" srcOrd="1" destOrd="0" presId="urn:microsoft.com/office/officeart/2009/3/layout/HorizontalOrganizationChart"/>
    <dgm:cxn modelId="{A25D4A83-8A53-B840-88A2-AF4B85B9B365}" type="presParOf" srcId="{31E814C1-FFDD-BA48-BF9D-F3C8FF892503}" destId="{B22D4294-1D49-E046-9CF9-7B480D0762E6}" srcOrd="1" destOrd="0" presId="urn:microsoft.com/office/officeart/2009/3/layout/HorizontalOrganizationChart"/>
    <dgm:cxn modelId="{4DEE7B13-E436-D44F-B972-461F755189E9}" type="presParOf" srcId="{B22D4294-1D49-E046-9CF9-7B480D0762E6}" destId="{47C596C0-C5E2-3B4E-87C7-A6C1D15EB921}" srcOrd="0" destOrd="0" presId="urn:microsoft.com/office/officeart/2009/3/layout/HorizontalOrganizationChart"/>
    <dgm:cxn modelId="{58C594F2-4F22-354A-8BA9-40D499FF4BAA}" type="presParOf" srcId="{B22D4294-1D49-E046-9CF9-7B480D0762E6}" destId="{A31B13B3-5ECB-9744-8717-526DE3778E5C}" srcOrd="1" destOrd="0" presId="urn:microsoft.com/office/officeart/2009/3/layout/HorizontalOrganizationChart"/>
    <dgm:cxn modelId="{2BD5B03E-AF32-3A4F-9A26-E56BF752305C}" type="presParOf" srcId="{A31B13B3-5ECB-9744-8717-526DE3778E5C}" destId="{2610117A-B006-8244-9611-111A0873D22C}" srcOrd="0" destOrd="0" presId="urn:microsoft.com/office/officeart/2009/3/layout/HorizontalOrganizationChart"/>
    <dgm:cxn modelId="{2A440515-00D2-8440-BBF6-E63A9343831A}" type="presParOf" srcId="{2610117A-B006-8244-9611-111A0873D22C}" destId="{991AB451-6D48-794C-ADE5-A46D7863734E}" srcOrd="0" destOrd="0" presId="urn:microsoft.com/office/officeart/2009/3/layout/HorizontalOrganizationChart"/>
    <dgm:cxn modelId="{C4C4AC39-251C-9747-A26F-8FD590387A34}" type="presParOf" srcId="{2610117A-B006-8244-9611-111A0873D22C}" destId="{B23B5346-7371-0A49-97AA-F484275CD6AD}" srcOrd="1" destOrd="0" presId="urn:microsoft.com/office/officeart/2009/3/layout/HorizontalOrganizationChart"/>
    <dgm:cxn modelId="{1571271A-FC0E-F345-A7EB-721574432FD9}" type="presParOf" srcId="{A31B13B3-5ECB-9744-8717-526DE3778E5C}" destId="{8D26EB5C-7644-094D-A074-63581E58F777}" srcOrd="1" destOrd="0" presId="urn:microsoft.com/office/officeart/2009/3/layout/HorizontalOrganizationChart"/>
    <dgm:cxn modelId="{FA6624EF-D18E-FB4B-8F4E-02B7B37BE4C3}" type="presParOf" srcId="{A31B13B3-5ECB-9744-8717-526DE3778E5C}" destId="{95C25099-8AD5-3444-986E-7E0C9B3DD93D}" srcOrd="2" destOrd="0" presId="urn:microsoft.com/office/officeart/2009/3/layout/HorizontalOrganizationChart"/>
    <dgm:cxn modelId="{B7AC56FC-4885-7A4C-8620-288E589D9A8A}" type="presParOf" srcId="{B22D4294-1D49-E046-9CF9-7B480D0762E6}" destId="{2053E852-777A-154E-9F73-034B26D7CCF4}" srcOrd="2" destOrd="0" presId="urn:microsoft.com/office/officeart/2009/3/layout/HorizontalOrganizationChart"/>
    <dgm:cxn modelId="{1DF68851-6C7E-914D-84F6-B4270630006A}" type="presParOf" srcId="{B22D4294-1D49-E046-9CF9-7B480D0762E6}" destId="{5DD4CF33-6CF6-6741-BC32-5E4F02A43525}" srcOrd="3" destOrd="0" presId="urn:microsoft.com/office/officeart/2009/3/layout/HorizontalOrganizationChart"/>
    <dgm:cxn modelId="{650ECFE0-DA66-324F-8BEF-41628C47B365}" type="presParOf" srcId="{5DD4CF33-6CF6-6741-BC32-5E4F02A43525}" destId="{F02F35D4-E86A-E04E-B4F4-79471453EA92}" srcOrd="0" destOrd="0" presId="urn:microsoft.com/office/officeart/2009/3/layout/HorizontalOrganizationChart"/>
    <dgm:cxn modelId="{619E9759-0771-6846-B9AA-E24D2DE7237F}" type="presParOf" srcId="{F02F35D4-E86A-E04E-B4F4-79471453EA92}" destId="{ADD89AF0-147E-0C4E-A317-FD07F1E2B047}" srcOrd="0" destOrd="0" presId="urn:microsoft.com/office/officeart/2009/3/layout/HorizontalOrganizationChart"/>
    <dgm:cxn modelId="{46F5B214-76A7-754F-A922-FB0EC51013FA}" type="presParOf" srcId="{F02F35D4-E86A-E04E-B4F4-79471453EA92}" destId="{82041771-5AF5-0C40-99D2-13E6A4EB5FCB}" srcOrd="1" destOrd="0" presId="urn:microsoft.com/office/officeart/2009/3/layout/HorizontalOrganizationChart"/>
    <dgm:cxn modelId="{CB93B5BA-62C4-3544-ADEC-BA8714A20358}" type="presParOf" srcId="{5DD4CF33-6CF6-6741-BC32-5E4F02A43525}" destId="{7A718953-E00D-EE47-8B1E-5D5D3B512C98}" srcOrd="1" destOrd="0" presId="urn:microsoft.com/office/officeart/2009/3/layout/HorizontalOrganizationChart"/>
    <dgm:cxn modelId="{228169E0-7E73-2A49-90A0-CEAABAE60B73}" type="presParOf" srcId="{5DD4CF33-6CF6-6741-BC32-5E4F02A43525}" destId="{8CCD4E45-F32A-0E46-A071-478A567AAF44}" srcOrd="2" destOrd="0" presId="urn:microsoft.com/office/officeart/2009/3/layout/HorizontalOrganizationChart"/>
    <dgm:cxn modelId="{6DECC6DC-337E-9143-803C-FC05516BB425}" type="presParOf" srcId="{B22D4294-1D49-E046-9CF9-7B480D0762E6}" destId="{8C894778-FF52-324E-BE97-844536751FD3}" srcOrd="4" destOrd="0" presId="urn:microsoft.com/office/officeart/2009/3/layout/HorizontalOrganizationChart"/>
    <dgm:cxn modelId="{DC226406-2F96-1842-89A4-A3C66913D7DE}" type="presParOf" srcId="{B22D4294-1D49-E046-9CF9-7B480D0762E6}" destId="{2917C81F-F51B-EF40-937B-129F96F4B5A5}" srcOrd="5" destOrd="0" presId="urn:microsoft.com/office/officeart/2009/3/layout/HorizontalOrganizationChart"/>
    <dgm:cxn modelId="{10AEEA79-F9DB-3F47-AA69-A841473F2511}" type="presParOf" srcId="{2917C81F-F51B-EF40-937B-129F96F4B5A5}" destId="{239B9C6E-1302-1546-B48A-ADC7E2EE16F5}" srcOrd="0" destOrd="0" presId="urn:microsoft.com/office/officeart/2009/3/layout/HorizontalOrganizationChart"/>
    <dgm:cxn modelId="{0B46B71D-EA1A-4943-A085-B275CDFABADE}" type="presParOf" srcId="{239B9C6E-1302-1546-B48A-ADC7E2EE16F5}" destId="{3D247ECB-83E9-F242-A176-0A1F575C3F95}" srcOrd="0" destOrd="0" presId="urn:microsoft.com/office/officeart/2009/3/layout/HorizontalOrganizationChart"/>
    <dgm:cxn modelId="{7915E715-E0BE-E14A-BC14-D8A8107340E0}" type="presParOf" srcId="{239B9C6E-1302-1546-B48A-ADC7E2EE16F5}" destId="{D38F7787-08B6-944B-A8BC-FA6EB945624F}" srcOrd="1" destOrd="0" presId="urn:microsoft.com/office/officeart/2009/3/layout/HorizontalOrganizationChart"/>
    <dgm:cxn modelId="{5DEAD560-0E92-6646-85C6-BF0B2F96306A}" type="presParOf" srcId="{2917C81F-F51B-EF40-937B-129F96F4B5A5}" destId="{157E79D6-019E-4849-8795-C0576240FA8E}" srcOrd="1" destOrd="0" presId="urn:microsoft.com/office/officeart/2009/3/layout/HorizontalOrganizationChart"/>
    <dgm:cxn modelId="{D17CD864-9B9D-2D43-BE27-109214739782}" type="presParOf" srcId="{2917C81F-F51B-EF40-937B-129F96F4B5A5}" destId="{680086E4-F5E9-DA4B-A957-A34C8F6D7F7A}" srcOrd="2" destOrd="0" presId="urn:microsoft.com/office/officeart/2009/3/layout/HorizontalOrganizationChart"/>
    <dgm:cxn modelId="{0B2CD2B1-7593-C24A-B351-6F92CF9E9582}" type="presParOf" srcId="{B22D4294-1D49-E046-9CF9-7B480D0762E6}" destId="{80B6BB98-914A-A541-96F8-77FAE9572AAB}" srcOrd="6" destOrd="0" presId="urn:microsoft.com/office/officeart/2009/3/layout/HorizontalOrganizationChart"/>
    <dgm:cxn modelId="{B8873411-3A89-7347-A4E5-53D4CB1BE9A7}" type="presParOf" srcId="{B22D4294-1D49-E046-9CF9-7B480D0762E6}" destId="{127A79F2-EF9D-9F40-8B85-2D8A2991A701}" srcOrd="7" destOrd="0" presId="urn:microsoft.com/office/officeart/2009/3/layout/HorizontalOrganizationChart"/>
    <dgm:cxn modelId="{AADC5779-E71C-EB49-96B1-1521DB2A987B}" type="presParOf" srcId="{127A79F2-EF9D-9F40-8B85-2D8A2991A701}" destId="{99A07BD0-A8A1-1741-9BD0-3D28597F7E49}" srcOrd="0" destOrd="0" presId="urn:microsoft.com/office/officeart/2009/3/layout/HorizontalOrganizationChart"/>
    <dgm:cxn modelId="{07D0B580-452C-DE49-AA51-F9913E4451DB}" type="presParOf" srcId="{99A07BD0-A8A1-1741-9BD0-3D28597F7E49}" destId="{F09774EF-5DE0-374B-AE1E-DF059D15C3A7}" srcOrd="0" destOrd="0" presId="urn:microsoft.com/office/officeart/2009/3/layout/HorizontalOrganizationChart"/>
    <dgm:cxn modelId="{1F5DE41B-3470-3946-9A10-31411F27ADB5}" type="presParOf" srcId="{99A07BD0-A8A1-1741-9BD0-3D28597F7E49}" destId="{4BD069AA-FFE1-9D4D-B9F8-B898DDF3CE04}" srcOrd="1" destOrd="0" presId="urn:microsoft.com/office/officeart/2009/3/layout/HorizontalOrganizationChart"/>
    <dgm:cxn modelId="{326EEE35-AB8E-6946-B056-E65956395788}" type="presParOf" srcId="{127A79F2-EF9D-9F40-8B85-2D8A2991A701}" destId="{ACC5DAA3-3CCE-4D41-A4C5-1A3872F93B1A}" srcOrd="1" destOrd="0" presId="urn:microsoft.com/office/officeart/2009/3/layout/HorizontalOrganizationChart"/>
    <dgm:cxn modelId="{B8356CA9-4779-C94E-B616-D19E996C056C}" type="presParOf" srcId="{127A79F2-EF9D-9F40-8B85-2D8A2991A701}" destId="{1557A526-2E4F-7F4C-B5E2-46FB70469B74}" srcOrd="2" destOrd="0" presId="urn:microsoft.com/office/officeart/2009/3/layout/HorizontalOrganizationChart"/>
    <dgm:cxn modelId="{7A421626-9C98-3E47-A790-392C30F67947}" type="presParOf" srcId="{B22D4294-1D49-E046-9CF9-7B480D0762E6}" destId="{32B6A9C6-B10B-9648-864E-513B57035D5C}" srcOrd="8" destOrd="0" presId="urn:microsoft.com/office/officeart/2009/3/layout/HorizontalOrganizationChart"/>
    <dgm:cxn modelId="{35301FD5-B204-9642-8983-2EE79A79CCC2}" type="presParOf" srcId="{B22D4294-1D49-E046-9CF9-7B480D0762E6}" destId="{0A4DB66F-C078-DB4A-9A6B-4425A8A76E62}" srcOrd="9" destOrd="0" presId="urn:microsoft.com/office/officeart/2009/3/layout/HorizontalOrganizationChart"/>
    <dgm:cxn modelId="{2ED1FCD2-F672-2943-A707-6B8B61303884}" type="presParOf" srcId="{0A4DB66F-C078-DB4A-9A6B-4425A8A76E62}" destId="{3757CCB9-6B57-9447-A132-63CFCCB57F50}" srcOrd="0" destOrd="0" presId="urn:microsoft.com/office/officeart/2009/3/layout/HorizontalOrganizationChart"/>
    <dgm:cxn modelId="{35B77A4D-D230-F14F-B578-D7DE72EB7DFA}" type="presParOf" srcId="{3757CCB9-6B57-9447-A132-63CFCCB57F50}" destId="{B04899C9-0755-AB4C-889F-1E2450193796}" srcOrd="0" destOrd="0" presId="urn:microsoft.com/office/officeart/2009/3/layout/HorizontalOrganizationChart"/>
    <dgm:cxn modelId="{7D87593A-F1FD-A34C-9413-96E0DBE2A28E}" type="presParOf" srcId="{3757CCB9-6B57-9447-A132-63CFCCB57F50}" destId="{B5979961-7927-A845-87FE-1AC16D1F744A}" srcOrd="1" destOrd="0" presId="urn:microsoft.com/office/officeart/2009/3/layout/HorizontalOrganizationChart"/>
    <dgm:cxn modelId="{F99BDFF8-8416-8D40-BB95-4A53192999EF}" type="presParOf" srcId="{0A4DB66F-C078-DB4A-9A6B-4425A8A76E62}" destId="{3ECB56E1-0335-8747-8251-40580F5475D5}" srcOrd="1" destOrd="0" presId="urn:microsoft.com/office/officeart/2009/3/layout/HorizontalOrganizationChart"/>
    <dgm:cxn modelId="{17887EA7-8F57-3540-9FC5-A5CC4A8CFA54}" type="presParOf" srcId="{0A4DB66F-C078-DB4A-9A6B-4425A8A76E62}" destId="{1D1C6B2C-876C-4842-9A6D-C41F72EACD66}" srcOrd="2" destOrd="0" presId="urn:microsoft.com/office/officeart/2009/3/layout/HorizontalOrganizationChart"/>
    <dgm:cxn modelId="{84915F34-804A-804E-BDE2-D60E8B80DDE6}" type="presParOf" srcId="{B22D4294-1D49-E046-9CF9-7B480D0762E6}" destId="{AC7BFF90-CF5F-CB43-965E-AB7C893E7C97}" srcOrd="10" destOrd="0" presId="urn:microsoft.com/office/officeart/2009/3/layout/HorizontalOrganizationChart"/>
    <dgm:cxn modelId="{D9C80386-20F7-3846-B356-D9BC82F0EC06}" type="presParOf" srcId="{B22D4294-1D49-E046-9CF9-7B480D0762E6}" destId="{3E4677DF-EB22-5642-B864-95DD2AD231BA}" srcOrd="11" destOrd="0" presId="urn:microsoft.com/office/officeart/2009/3/layout/HorizontalOrganizationChart"/>
    <dgm:cxn modelId="{E0735568-ED97-284B-810E-75AA635AE8E0}" type="presParOf" srcId="{3E4677DF-EB22-5642-B864-95DD2AD231BA}" destId="{3D8C0DA5-1475-F544-B39A-3557795B9BE9}" srcOrd="0" destOrd="0" presId="urn:microsoft.com/office/officeart/2009/3/layout/HorizontalOrganizationChart"/>
    <dgm:cxn modelId="{E7B569A5-09D4-E74B-ACD7-2E0DEFAC5CBE}" type="presParOf" srcId="{3D8C0DA5-1475-F544-B39A-3557795B9BE9}" destId="{A367F6B8-D3DB-2A4F-9B5D-58D493806CA9}" srcOrd="0" destOrd="0" presId="urn:microsoft.com/office/officeart/2009/3/layout/HorizontalOrganizationChart"/>
    <dgm:cxn modelId="{0FF0B905-59E3-6D45-A9C5-E011DD015253}" type="presParOf" srcId="{3D8C0DA5-1475-F544-B39A-3557795B9BE9}" destId="{FAC42162-2A2D-914C-A968-ECE12E024D56}" srcOrd="1" destOrd="0" presId="urn:microsoft.com/office/officeart/2009/3/layout/HorizontalOrganizationChart"/>
    <dgm:cxn modelId="{AAD3D827-2F5E-A148-9093-D035AEA6848C}" type="presParOf" srcId="{3E4677DF-EB22-5642-B864-95DD2AD231BA}" destId="{8EE29FC9-09A5-1F41-BB4A-4F66FEC0DDAD}" srcOrd="1" destOrd="0" presId="urn:microsoft.com/office/officeart/2009/3/layout/HorizontalOrganizationChart"/>
    <dgm:cxn modelId="{187333ED-70C0-844F-A651-02AA67AAD07A}" type="presParOf" srcId="{3E4677DF-EB22-5642-B864-95DD2AD231BA}" destId="{36090C63-51C8-A24B-A38A-9C3B56DB63F5}" srcOrd="2" destOrd="0" presId="urn:microsoft.com/office/officeart/2009/3/layout/HorizontalOrganizationChart"/>
    <dgm:cxn modelId="{F6075DC4-3B97-7A4C-AE43-70C2CB4AD416}" type="presParOf" srcId="{31E814C1-FFDD-BA48-BF9D-F3C8FF892503}" destId="{E1D0C206-488D-6348-BEA7-1FE8B1679EF7}" srcOrd="2" destOrd="0" presId="urn:microsoft.com/office/officeart/2009/3/layout/HorizontalOrganizationChart"/>
    <dgm:cxn modelId="{8E67C255-9518-BE49-B02D-6B124F6D3F6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2E58DD09-F051-B34D-AC1A-615F56E9A918}" type="presOf" srcId="{3FA44A42-E0AE-412C-8071-9A37D30DD567}" destId="{22C8BBC7-02FA-4EF0-899A-834C1FEE39E3}" srcOrd="0" destOrd="0" presId="urn:microsoft.com/office/officeart/2009/3/layout/HorizontalOrganizationChart"/>
    <dgm:cxn modelId="{D45C780D-B5CC-3B49-922B-12190249366B}" type="presOf" srcId="{9AC2E227-803C-4016-BF2C-9291B6CAA290}" destId="{9CD41DA5-A8A9-4189-B933-DCF665F7DF2D}" srcOrd="1" destOrd="0" presId="urn:microsoft.com/office/officeart/2009/3/layout/HorizontalOrganizationChart"/>
    <dgm:cxn modelId="{F37F050E-6AA9-1D4A-9F88-79FD6AF87C8E}" type="presOf" srcId="{18A5DCF8-381A-9740-A1DC-D1A5033A3647}" destId="{B94BF64B-9716-424E-A851-42E8E7B2B9A7}" srcOrd="0" destOrd="0" presId="urn:microsoft.com/office/officeart/2009/3/layout/HorizontalOrganizationChart"/>
    <dgm:cxn modelId="{91C71015-3ADF-6D43-A643-072767A76716}"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6BF24C1A-02DA-2F48-86EF-5FDFB195A943}" type="presOf" srcId="{3FA44A42-E0AE-412C-8071-9A37D30DD567}" destId="{CBD704CC-8D6F-4C39-AFA6-3825EE74A965}" srcOrd="1" destOrd="0" presId="urn:microsoft.com/office/officeart/2009/3/layout/HorizontalOrganizationChart"/>
    <dgm:cxn modelId="{22C55F1F-84FB-3840-938F-29E33DAAF93E}" type="presOf" srcId="{E03ADBCE-1E22-C448-B985-6157870BEC69}" destId="{CE4C2619-300C-5645-A2BF-9563C67CDB33}" srcOrd="0" destOrd="0" presId="urn:microsoft.com/office/officeart/2009/3/layout/HorizontalOrganizationChart"/>
    <dgm:cxn modelId="{A2703335-9FB1-544B-AE92-DA20A2FE98EE}" type="presOf" srcId="{57E64457-75B6-40DF-86BF-80888D7FBBC5}" destId="{72A5A8A1-C34D-4CC9-B014-4EDC4C60B5CB}" srcOrd="0" destOrd="0" presId="urn:microsoft.com/office/officeart/2009/3/layout/HorizontalOrganizationChart"/>
    <dgm:cxn modelId="{5635DC52-E80F-3D47-B884-F641205795DA}" type="presOf" srcId="{7638F483-EC40-4669-A117-0C6040B4A66B}" destId="{86A07B8D-FF15-4EFF-8681-05A46BF1E797}" srcOrd="0" destOrd="0" presId="urn:microsoft.com/office/officeart/2009/3/layout/HorizontalOrganizationChart"/>
    <dgm:cxn modelId="{18BCB463-8FE6-9E4D-9751-896F0C8CA476}" type="presOf" srcId="{E2369F6E-DA59-4F6E-BD69-6CAA013A82BE}" destId="{CD82D2C2-9EF5-4CA0-9CEE-9265A38A1F4A}" srcOrd="0" destOrd="0" presId="urn:microsoft.com/office/officeart/2009/3/layout/HorizontalOrganizationChart"/>
    <dgm:cxn modelId="{87C7E690-7EA1-3D42-B9B6-6337D0D7D3BE}" type="presOf" srcId="{87585F0D-6A81-F747-99EB-D14B33EBB618}" destId="{A73C4A40-2D47-BF42-9EF8-B3BEE9451F45}" srcOrd="0" destOrd="0" presId="urn:microsoft.com/office/officeart/2009/3/layout/HorizontalOrganizationChart"/>
    <dgm:cxn modelId="{89E7A595-8B87-4B4C-8E2E-71D537C6BAE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D2AA4-C427-424A-993C-AB572C8571E8}"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95ABDAA-9214-194E-B403-A44FEFC97E39}" type="presOf" srcId="{9AC2E227-803C-4016-BF2C-9291B6CAA290}" destId="{2A2AFDF2-2568-44F8-842C-3BFD70D9F2B1}" srcOrd="0" destOrd="0" presId="urn:microsoft.com/office/officeart/2009/3/layout/HorizontalOrganizationChart"/>
    <dgm:cxn modelId="{F6BF73AD-B54D-EE4C-941C-BD8FB3B75708}"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C3803CF-E8E1-6D4A-9151-D2C2F92BD350}"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21925D7-1A02-7847-B9D7-18B9FAF161F7}" type="presParOf" srcId="{18DB143D-9E27-4E02-AFA5-F665953CBC10}" destId="{07E01157-B979-4F6B-B892-75DB2A2B8B0F}" srcOrd="0" destOrd="0" presId="urn:microsoft.com/office/officeart/2009/3/layout/HorizontalOrganizationChart"/>
    <dgm:cxn modelId="{3430BFEA-639B-5D4E-A0DA-4FCC55E47E93}" type="presParOf" srcId="{07E01157-B979-4F6B-B892-75DB2A2B8B0F}" destId="{F686C23F-604E-4653-B2CB-27DBB6BED631}" srcOrd="0" destOrd="0" presId="urn:microsoft.com/office/officeart/2009/3/layout/HorizontalOrganizationChart"/>
    <dgm:cxn modelId="{61D322F3-103B-6941-B6B6-976A9423AC4A}" type="presParOf" srcId="{F686C23F-604E-4653-B2CB-27DBB6BED631}" destId="{2A2AFDF2-2568-44F8-842C-3BFD70D9F2B1}" srcOrd="0" destOrd="0" presId="urn:microsoft.com/office/officeart/2009/3/layout/HorizontalOrganizationChart"/>
    <dgm:cxn modelId="{2F58AD95-0691-D34E-9F44-A13CD4C7D149}" type="presParOf" srcId="{F686C23F-604E-4653-B2CB-27DBB6BED631}" destId="{9CD41DA5-A8A9-4189-B933-DCF665F7DF2D}" srcOrd="1" destOrd="0" presId="urn:microsoft.com/office/officeart/2009/3/layout/HorizontalOrganizationChart"/>
    <dgm:cxn modelId="{DC853102-113A-D34F-8A3D-3576F24FFD0C}" type="presParOf" srcId="{07E01157-B979-4F6B-B892-75DB2A2B8B0F}" destId="{96876921-77F4-4E08-9148-E99125692808}" srcOrd="1" destOrd="0" presId="urn:microsoft.com/office/officeart/2009/3/layout/HorizontalOrganizationChart"/>
    <dgm:cxn modelId="{13069906-2689-6E46-8C18-7483F802E43E}" type="presParOf" srcId="{96876921-77F4-4E08-9148-E99125692808}" destId="{CD82D2C2-9EF5-4CA0-9CEE-9265A38A1F4A}" srcOrd="0" destOrd="0" presId="urn:microsoft.com/office/officeart/2009/3/layout/HorizontalOrganizationChart"/>
    <dgm:cxn modelId="{2A55F09D-CCD5-9841-824A-472FC99B6260}" type="presParOf" srcId="{96876921-77F4-4E08-9148-E99125692808}" destId="{9441C830-A66B-4AFB-9252-8069549D4F0A}" srcOrd="1" destOrd="0" presId="urn:microsoft.com/office/officeart/2009/3/layout/HorizontalOrganizationChart"/>
    <dgm:cxn modelId="{C25A1BBE-8459-A045-B7B6-F343C7879D1C}" type="presParOf" srcId="{9441C830-A66B-4AFB-9252-8069549D4F0A}" destId="{FEAC7974-4462-4948-9F19-4D53C38CC88A}" srcOrd="0" destOrd="0" presId="urn:microsoft.com/office/officeart/2009/3/layout/HorizontalOrganizationChart"/>
    <dgm:cxn modelId="{0584D58C-4C89-D54A-A1D7-2587FAE35707}" type="presParOf" srcId="{FEAC7974-4462-4948-9F19-4D53C38CC88A}" destId="{22C8BBC7-02FA-4EF0-899A-834C1FEE39E3}" srcOrd="0" destOrd="0" presId="urn:microsoft.com/office/officeart/2009/3/layout/HorizontalOrganizationChart"/>
    <dgm:cxn modelId="{FE704482-B908-A74F-B0D8-F2DA439E87FD}" type="presParOf" srcId="{FEAC7974-4462-4948-9F19-4D53C38CC88A}" destId="{CBD704CC-8D6F-4C39-AFA6-3825EE74A965}" srcOrd="1" destOrd="0" presId="urn:microsoft.com/office/officeart/2009/3/layout/HorizontalOrganizationChart"/>
    <dgm:cxn modelId="{33B8CD65-E400-1E48-B441-05AFA4007F76}" type="presParOf" srcId="{9441C830-A66B-4AFB-9252-8069549D4F0A}" destId="{C4FE27A9-6818-468D-8F72-5DEAE64958BC}" srcOrd="1" destOrd="0" presId="urn:microsoft.com/office/officeart/2009/3/layout/HorizontalOrganizationChart"/>
    <dgm:cxn modelId="{9F1D0936-2C4B-6047-995B-142FF8FDEE02}" type="presParOf" srcId="{9441C830-A66B-4AFB-9252-8069549D4F0A}" destId="{B9E24DCA-DEF6-41DD-8228-40542DF88903}" srcOrd="2" destOrd="0" presId="urn:microsoft.com/office/officeart/2009/3/layout/HorizontalOrganizationChart"/>
    <dgm:cxn modelId="{4ED5075B-1801-A649-B0C5-0BED2E4D0377}" type="presParOf" srcId="{96876921-77F4-4E08-9148-E99125692808}" destId="{72A5A8A1-C34D-4CC9-B014-4EDC4C60B5CB}" srcOrd="2" destOrd="0" presId="urn:microsoft.com/office/officeart/2009/3/layout/HorizontalOrganizationChart"/>
    <dgm:cxn modelId="{168E4329-9111-3D4C-9416-44D7AE314A1A}" type="presParOf" srcId="{96876921-77F4-4E08-9148-E99125692808}" destId="{99464D45-2B22-432F-8F6C-3394CEC310A7}" srcOrd="3" destOrd="0" presId="urn:microsoft.com/office/officeart/2009/3/layout/HorizontalOrganizationChart"/>
    <dgm:cxn modelId="{AF31F3CF-2160-F04E-8F14-3D818621C241}" type="presParOf" srcId="{99464D45-2B22-432F-8F6C-3394CEC310A7}" destId="{7EEFA05D-0146-474D-BB41-35A44BBAC0EB}" srcOrd="0" destOrd="0" presId="urn:microsoft.com/office/officeart/2009/3/layout/HorizontalOrganizationChart"/>
    <dgm:cxn modelId="{00E47DE9-EA83-7C43-AEBD-D77733F852EC}" type="presParOf" srcId="{7EEFA05D-0146-474D-BB41-35A44BBAC0EB}" destId="{86A07B8D-FF15-4EFF-8681-05A46BF1E797}" srcOrd="0" destOrd="0" presId="urn:microsoft.com/office/officeart/2009/3/layout/HorizontalOrganizationChart"/>
    <dgm:cxn modelId="{2984D5CF-60C4-C34C-8FD9-AC67E6A9ADCE}" type="presParOf" srcId="{7EEFA05D-0146-474D-BB41-35A44BBAC0EB}" destId="{A4529214-DB2D-4B21-8831-F60F2A376559}" srcOrd="1" destOrd="0" presId="urn:microsoft.com/office/officeart/2009/3/layout/HorizontalOrganizationChart"/>
    <dgm:cxn modelId="{13AEC3C5-76D8-2948-AC8C-0B7E191C0F2C}" type="presParOf" srcId="{99464D45-2B22-432F-8F6C-3394CEC310A7}" destId="{4C9D6515-EA4F-4DBF-A8FE-0711C70136B1}" srcOrd="1" destOrd="0" presId="urn:microsoft.com/office/officeart/2009/3/layout/HorizontalOrganizationChart"/>
    <dgm:cxn modelId="{C5F534F3-6F84-B04F-B017-80FD0310FBE7}" type="presParOf" srcId="{99464D45-2B22-432F-8F6C-3394CEC310A7}" destId="{686779DB-34D3-4F60-84B6-A35826FF3C2A}" srcOrd="2" destOrd="0" presId="urn:microsoft.com/office/officeart/2009/3/layout/HorizontalOrganizationChart"/>
    <dgm:cxn modelId="{A22CB366-183B-034C-B76D-D48975636498}" type="presParOf" srcId="{96876921-77F4-4E08-9148-E99125692808}" destId="{B94BF64B-9716-424E-A851-42E8E7B2B9A7}" srcOrd="4" destOrd="0" presId="urn:microsoft.com/office/officeart/2009/3/layout/HorizontalOrganizationChart"/>
    <dgm:cxn modelId="{9979EAEF-BBB7-214B-9624-8E7615BC9DE0}" type="presParOf" srcId="{96876921-77F4-4E08-9148-E99125692808}" destId="{31E814C1-FFDD-BA48-BF9D-F3C8FF892503}" srcOrd="5" destOrd="0" presId="urn:microsoft.com/office/officeart/2009/3/layout/HorizontalOrganizationChart"/>
    <dgm:cxn modelId="{8F181AFB-72A6-FE41-BC9F-522D44EF0DA4}" type="presParOf" srcId="{31E814C1-FFDD-BA48-BF9D-F3C8FF892503}" destId="{1780440E-D92A-B040-A710-F8D875101E05}" srcOrd="0" destOrd="0" presId="urn:microsoft.com/office/officeart/2009/3/layout/HorizontalOrganizationChart"/>
    <dgm:cxn modelId="{DC6E7B6F-BD00-724D-AD1D-1DA08A301A0B}" type="presParOf" srcId="{1780440E-D92A-B040-A710-F8D875101E05}" destId="{A73C4A40-2D47-BF42-9EF8-B3BEE9451F45}" srcOrd="0" destOrd="0" presId="urn:microsoft.com/office/officeart/2009/3/layout/HorizontalOrganizationChart"/>
    <dgm:cxn modelId="{45CBE6C2-6712-6946-8273-A2DDD47075AD}" type="presParOf" srcId="{1780440E-D92A-B040-A710-F8D875101E05}" destId="{BCDD8BD9-F9D2-4C44-AB56-5005F5FB7B08}" srcOrd="1" destOrd="0" presId="urn:microsoft.com/office/officeart/2009/3/layout/HorizontalOrganizationChart"/>
    <dgm:cxn modelId="{0706DE22-C498-8744-A249-CBA0C8C53506}" type="presParOf" srcId="{31E814C1-FFDD-BA48-BF9D-F3C8FF892503}" destId="{B22D4294-1D49-E046-9CF9-7B480D0762E6}" srcOrd="1" destOrd="0" presId="urn:microsoft.com/office/officeart/2009/3/layout/HorizontalOrganizationChart"/>
    <dgm:cxn modelId="{F39CF0D9-4194-4F41-8C03-E154320323E6}" type="presParOf" srcId="{31E814C1-FFDD-BA48-BF9D-F3C8FF892503}" destId="{E1D0C206-488D-6348-BEA7-1FE8B1679EF7}" srcOrd="2" destOrd="0" presId="urn:microsoft.com/office/officeart/2009/3/layout/HorizontalOrganizationChart"/>
    <dgm:cxn modelId="{D16ECA6E-92DB-894E-95D3-BBF7999A37F6}" type="presParOf" srcId="{96876921-77F4-4E08-9148-E99125692808}" destId="{1C56F659-C5C0-2043-B383-B1AB7E81051E}" srcOrd="6" destOrd="0" presId="urn:microsoft.com/office/officeart/2009/3/layout/HorizontalOrganizationChart"/>
    <dgm:cxn modelId="{2CAD093E-2624-6F41-854A-F80A7B484DC8}" type="presParOf" srcId="{96876921-77F4-4E08-9148-E99125692808}" destId="{0E5FB748-D328-694C-BD9D-B4FF51207A83}" srcOrd="7" destOrd="0" presId="urn:microsoft.com/office/officeart/2009/3/layout/HorizontalOrganizationChart"/>
    <dgm:cxn modelId="{978F1EF8-4A76-314B-B327-AB18B7937C39}" type="presParOf" srcId="{0E5FB748-D328-694C-BD9D-B4FF51207A83}" destId="{3287797D-E8A8-2F48-BDB0-D89D3C95D601}" srcOrd="0" destOrd="0" presId="urn:microsoft.com/office/officeart/2009/3/layout/HorizontalOrganizationChart"/>
    <dgm:cxn modelId="{808B60B2-ED08-D34C-9F1A-570B0452B683}" type="presParOf" srcId="{3287797D-E8A8-2F48-BDB0-D89D3C95D601}" destId="{CE4C2619-300C-5645-A2BF-9563C67CDB33}" srcOrd="0" destOrd="0" presId="urn:microsoft.com/office/officeart/2009/3/layout/HorizontalOrganizationChart"/>
    <dgm:cxn modelId="{CA9685F0-E691-5C40-AF72-DE83374BF4B7}" type="presParOf" srcId="{3287797D-E8A8-2F48-BDB0-D89D3C95D601}" destId="{EBF19411-5EBD-5B49-867A-16F421F05976}" srcOrd="1" destOrd="0" presId="urn:microsoft.com/office/officeart/2009/3/layout/HorizontalOrganizationChart"/>
    <dgm:cxn modelId="{3CEF9BAC-1E7D-8D4C-931F-A036E3829EB1}" type="presParOf" srcId="{0E5FB748-D328-694C-BD9D-B4FF51207A83}" destId="{D98700A1-2669-374A-9E84-4958B1DC94A4}" srcOrd="1" destOrd="0" presId="urn:microsoft.com/office/officeart/2009/3/layout/HorizontalOrganizationChart"/>
    <dgm:cxn modelId="{E9E4E5B1-7019-0949-9BD4-3EDEAC49F3E5}" type="presParOf" srcId="{0E5FB748-D328-694C-BD9D-B4FF51207A83}" destId="{92854222-A982-524B-9C3B-25006765D157}" srcOrd="2" destOrd="0" presId="urn:microsoft.com/office/officeart/2009/3/layout/HorizontalOrganizationChart"/>
    <dgm:cxn modelId="{BC41B3EE-5C46-104A-A575-7D0319776F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2E58DD09-F051-B34D-AC1A-615F56E9A918}" type="presOf" srcId="{3FA44A42-E0AE-412C-8071-9A37D30DD567}" destId="{22C8BBC7-02FA-4EF0-899A-834C1FEE39E3}" srcOrd="0" destOrd="0" presId="urn:microsoft.com/office/officeart/2009/3/layout/HorizontalOrganizationChart"/>
    <dgm:cxn modelId="{D45C780D-B5CC-3B49-922B-12190249366B}" type="presOf" srcId="{9AC2E227-803C-4016-BF2C-9291B6CAA290}" destId="{9CD41DA5-A8A9-4189-B933-DCF665F7DF2D}" srcOrd="1" destOrd="0" presId="urn:microsoft.com/office/officeart/2009/3/layout/HorizontalOrganizationChart"/>
    <dgm:cxn modelId="{F37F050E-6AA9-1D4A-9F88-79FD6AF87C8E}" type="presOf" srcId="{18A5DCF8-381A-9740-A1DC-D1A5033A3647}" destId="{B94BF64B-9716-424E-A851-42E8E7B2B9A7}" srcOrd="0" destOrd="0" presId="urn:microsoft.com/office/officeart/2009/3/layout/HorizontalOrganizationChart"/>
    <dgm:cxn modelId="{91C71015-3ADF-6D43-A643-072767A76716}"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6BF24C1A-02DA-2F48-86EF-5FDFB195A943}" type="presOf" srcId="{3FA44A42-E0AE-412C-8071-9A37D30DD567}" destId="{CBD704CC-8D6F-4C39-AFA6-3825EE74A965}" srcOrd="1" destOrd="0" presId="urn:microsoft.com/office/officeart/2009/3/layout/HorizontalOrganizationChart"/>
    <dgm:cxn modelId="{22C55F1F-84FB-3840-938F-29E33DAAF93E}" type="presOf" srcId="{E03ADBCE-1E22-C448-B985-6157870BEC69}" destId="{CE4C2619-300C-5645-A2BF-9563C67CDB33}" srcOrd="0" destOrd="0" presId="urn:microsoft.com/office/officeart/2009/3/layout/HorizontalOrganizationChart"/>
    <dgm:cxn modelId="{A2703335-9FB1-544B-AE92-DA20A2FE98EE}" type="presOf" srcId="{57E64457-75B6-40DF-86BF-80888D7FBBC5}" destId="{72A5A8A1-C34D-4CC9-B014-4EDC4C60B5CB}" srcOrd="0" destOrd="0" presId="urn:microsoft.com/office/officeart/2009/3/layout/HorizontalOrganizationChart"/>
    <dgm:cxn modelId="{5635DC52-E80F-3D47-B884-F641205795DA}" type="presOf" srcId="{7638F483-EC40-4669-A117-0C6040B4A66B}" destId="{86A07B8D-FF15-4EFF-8681-05A46BF1E797}" srcOrd="0" destOrd="0" presId="urn:microsoft.com/office/officeart/2009/3/layout/HorizontalOrganizationChart"/>
    <dgm:cxn modelId="{18BCB463-8FE6-9E4D-9751-896F0C8CA476}" type="presOf" srcId="{E2369F6E-DA59-4F6E-BD69-6CAA013A82BE}" destId="{CD82D2C2-9EF5-4CA0-9CEE-9265A38A1F4A}" srcOrd="0" destOrd="0" presId="urn:microsoft.com/office/officeart/2009/3/layout/HorizontalOrganizationChart"/>
    <dgm:cxn modelId="{87C7E690-7EA1-3D42-B9B6-6337D0D7D3BE}" type="presOf" srcId="{87585F0D-6A81-F747-99EB-D14B33EBB618}" destId="{A73C4A40-2D47-BF42-9EF8-B3BEE9451F45}" srcOrd="0" destOrd="0" presId="urn:microsoft.com/office/officeart/2009/3/layout/HorizontalOrganizationChart"/>
    <dgm:cxn modelId="{89E7A595-8B87-4B4C-8E2E-71D537C6BAE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D2AA4-C427-424A-993C-AB572C8571E8}"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95ABDAA-9214-194E-B403-A44FEFC97E39}" type="presOf" srcId="{9AC2E227-803C-4016-BF2C-9291B6CAA290}" destId="{2A2AFDF2-2568-44F8-842C-3BFD70D9F2B1}" srcOrd="0" destOrd="0" presId="urn:microsoft.com/office/officeart/2009/3/layout/HorizontalOrganizationChart"/>
    <dgm:cxn modelId="{F6BF73AD-B54D-EE4C-941C-BD8FB3B75708}"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C3803CF-E8E1-6D4A-9151-D2C2F92BD350}"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21925D7-1A02-7847-B9D7-18B9FAF161F7}" type="presParOf" srcId="{18DB143D-9E27-4E02-AFA5-F665953CBC10}" destId="{07E01157-B979-4F6B-B892-75DB2A2B8B0F}" srcOrd="0" destOrd="0" presId="urn:microsoft.com/office/officeart/2009/3/layout/HorizontalOrganizationChart"/>
    <dgm:cxn modelId="{3430BFEA-639B-5D4E-A0DA-4FCC55E47E93}" type="presParOf" srcId="{07E01157-B979-4F6B-B892-75DB2A2B8B0F}" destId="{F686C23F-604E-4653-B2CB-27DBB6BED631}" srcOrd="0" destOrd="0" presId="urn:microsoft.com/office/officeart/2009/3/layout/HorizontalOrganizationChart"/>
    <dgm:cxn modelId="{61D322F3-103B-6941-B6B6-976A9423AC4A}" type="presParOf" srcId="{F686C23F-604E-4653-B2CB-27DBB6BED631}" destId="{2A2AFDF2-2568-44F8-842C-3BFD70D9F2B1}" srcOrd="0" destOrd="0" presId="urn:microsoft.com/office/officeart/2009/3/layout/HorizontalOrganizationChart"/>
    <dgm:cxn modelId="{2F58AD95-0691-D34E-9F44-A13CD4C7D149}" type="presParOf" srcId="{F686C23F-604E-4653-B2CB-27DBB6BED631}" destId="{9CD41DA5-A8A9-4189-B933-DCF665F7DF2D}" srcOrd="1" destOrd="0" presId="urn:microsoft.com/office/officeart/2009/3/layout/HorizontalOrganizationChart"/>
    <dgm:cxn modelId="{DC853102-113A-D34F-8A3D-3576F24FFD0C}" type="presParOf" srcId="{07E01157-B979-4F6B-B892-75DB2A2B8B0F}" destId="{96876921-77F4-4E08-9148-E99125692808}" srcOrd="1" destOrd="0" presId="urn:microsoft.com/office/officeart/2009/3/layout/HorizontalOrganizationChart"/>
    <dgm:cxn modelId="{13069906-2689-6E46-8C18-7483F802E43E}" type="presParOf" srcId="{96876921-77F4-4E08-9148-E99125692808}" destId="{CD82D2C2-9EF5-4CA0-9CEE-9265A38A1F4A}" srcOrd="0" destOrd="0" presId="urn:microsoft.com/office/officeart/2009/3/layout/HorizontalOrganizationChart"/>
    <dgm:cxn modelId="{2A55F09D-CCD5-9841-824A-472FC99B6260}" type="presParOf" srcId="{96876921-77F4-4E08-9148-E99125692808}" destId="{9441C830-A66B-4AFB-9252-8069549D4F0A}" srcOrd="1" destOrd="0" presId="urn:microsoft.com/office/officeart/2009/3/layout/HorizontalOrganizationChart"/>
    <dgm:cxn modelId="{C25A1BBE-8459-A045-B7B6-F343C7879D1C}" type="presParOf" srcId="{9441C830-A66B-4AFB-9252-8069549D4F0A}" destId="{FEAC7974-4462-4948-9F19-4D53C38CC88A}" srcOrd="0" destOrd="0" presId="urn:microsoft.com/office/officeart/2009/3/layout/HorizontalOrganizationChart"/>
    <dgm:cxn modelId="{0584D58C-4C89-D54A-A1D7-2587FAE35707}" type="presParOf" srcId="{FEAC7974-4462-4948-9F19-4D53C38CC88A}" destId="{22C8BBC7-02FA-4EF0-899A-834C1FEE39E3}" srcOrd="0" destOrd="0" presId="urn:microsoft.com/office/officeart/2009/3/layout/HorizontalOrganizationChart"/>
    <dgm:cxn modelId="{FE704482-B908-A74F-B0D8-F2DA439E87FD}" type="presParOf" srcId="{FEAC7974-4462-4948-9F19-4D53C38CC88A}" destId="{CBD704CC-8D6F-4C39-AFA6-3825EE74A965}" srcOrd="1" destOrd="0" presId="urn:microsoft.com/office/officeart/2009/3/layout/HorizontalOrganizationChart"/>
    <dgm:cxn modelId="{33B8CD65-E400-1E48-B441-05AFA4007F76}" type="presParOf" srcId="{9441C830-A66B-4AFB-9252-8069549D4F0A}" destId="{C4FE27A9-6818-468D-8F72-5DEAE64958BC}" srcOrd="1" destOrd="0" presId="urn:microsoft.com/office/officeart/2009/3/layout/HorizontalOrganizationChart"/>
    <dgm:cxn modelId="{9F1D0936-2C4B-6047-995B-142FF8FDEE02}" type="presParOf" srcId="{9441C830-A66B-4AFB-9252-8069549D4F0A}" destId="{B9E24DCA-DEF6-41DD-8228-40542DF88903}" srcOrd="2" destOrd="0" presId="urn:microsoft.com/office/officeart/2009/3/layout/HorizontalOrganizationChart"/>
    <dgm:cxn modelId="{4ED5075B-1801-A649-B0C5-0BED2E4D0377}" type="presParOf" srcId="{96876921-77F4-4E08-9148-E99125692808}" destId="{72A5A8A1-C34D-4CC9-B014-4EDC4C60B5CB}" srcOrd="2" destOrd="0" presId="urn:microsoft.com/office/officeart/2009/3/layout/HorizontalOrganizationChart"/>
    <dgm:cxn modelId="{168E4329-9111-3D4C-9416-44D7AE314A1A}" type="presParOf" srcId="{96876921-77F4-4E08-9148-E99125692808}" destId="{99464D45-2B22-432F-8F6C-3394CEC310A7}" srcOrd="3" destOrd="0" presId="urn:microsoft.com/office/officeart/2009/3/layout/HorizontalOrganizationChart"/>
    <dgm:cxn modelId="{AF31F3CF-2160-F04E-8F14-3D818621C241}" type="presParOf" srcId="{99464D45-2B22-432F-8F6C-3394CEC310A7}" destId="{7EEFA05D-0146-474D-BB41-35A44BBAC0EB}" srcOrd="0" destOrd="0" presId="urn:microsoft.com/office/officeart/2009/3/layout/HorizontalOrganizationChart"/>
    <dgm:cxn modelId="{00E47DE9-EA83-7C43-AEBD-D77733F852EC}" type="presParOf" srcId="{7EEFA05D-0146-474D-BB41-35A44BBAC0EB}" destId="{86A07B8D-FF15-4EFF-8681-05A46BF1E797}" srcOrd="0" destOrd="0" presId="urn:microsoft.com/office/officeart/2009/3/layout/HorizontalOrganizationChart"/>
    <dgm:cxn modelId="{2984D5CF-60C4-C34C-8FD9-AC67E6A9ADCE}" type="presParOf" srcId="{7EEFA05D-0146-474D-BB41-35A44BBAC0EB}" destId="{A4529214-DB2D-4B21-8831-F60F2A376559}" srcOrd="1" destOrd="0" presId="urn:microsoft.com/office/officeart/2009/3/layout/HorizontalOrganizationChart"/>
    <dgm:cxn modelId="{13AEC3C5-76D8-2948-AC8C-0B7E191C0F2C}" type="presParOf" srcId="{99464D45-2B22-432F-8F6C-3394CEC310A7}" destId="{4C9D6515-EA4F-4DBF-A8FE-0711C70136B1}" srcOrd="1" destOrd="0" presId="urn:microsoft.com/office/officeart/2009/3/layout/HorizontalOrganizationChart"/>
    <dgm:cxn modelId="{C5F534F3-6F84-B04F-B017-80FD0310FBE7}" type="presParOf" srcId="{99464D45-2B22-432F-8F6C-3394CEC310A7}" destId="{686779DB-34D3-4F60-84B6-A35826FF3C2A}" srcOrd="2" destOrd="0" presId="urn:microsoft.com/office/officeart/2009/3/layout/HorizontalOrganizationChart"/>
    <dgm:cxn modelId="{A22CB366-183B-034C-B76D-D48975636498}" type="presParOf" srcId="{96876921-77F4-4E08-9148-E99125692808}" destId="{B94BF64B-9716-424E-A851-42E8E7B2B9A7}" srcOrd="4" destOrd="0" presId="urn:microsoft.com/office/officeart/2009/3/layout/HorizontalOrganizationChart"/>
    <dgm:cxn modelId="{9979EAEF-BBB7-214B-9624-8E7615BC9DE0}" type="presParOf" srcId="{96876921-77F4-4E08-9148-E99125692808}" destId="{31E814C1-FFDD-BA48-BF9D-F3C8FF892503}" srcOrd="5" destOrd="0" presId="urn:microsoft.com/office/officeart/2009/3/layout/HorizontalOrganizationChart"/>
    <dgm:cxn modelId="{8F181AFB-72A6-FE41-BC9F-522D44EF0DA4}" type="presParOf" srcId="{31E814C1-FFDD-BA48-BF9D-F3C8FF892503}" destId="{1780440E-D92A-B040-A710-F8D875101E05}" srcOrd="0" destOrd="0" presId="urn:microsoft.com/office/officeart/2009/3/layout/HorizontalOrganizationChart"/>
    <dgm:cxn modelId="{DC6E7B6F-BD00-724D-AD1D-1DA08A301A0B}" type="presParOf" srcId="{1780440E-D92A-B040-A710-F8D875101E05}" destId="{A73C4A40-2D47-BF42-9EF8-B3BEE9451F45}" srcOrd="0" destOrd="0" presId="urn:microsoft.com/office/officeart/2009/3/layout/HorizontalOrganizationChart"/>
    <dgm:cxn modelId="{45CBE6C2-6712-6946-8273-A2DDD47075AD}" type="presParOf" srcId="{1780440E-D92A-B040-A710-F8D875101E05}" destId="{BCDD8BD9-F9D2-4C44-AB56-5005F5FB7B08}" srcOrd="1" destOrd="0" presId="urn:microsoft.com/office/officeart/2009/3/layout/HorizontalOrganizationChart"/>
    <dgm:cxn modelId="{0706DE22-C498-8744-A249-CBA0C8C53506}" type="presParOf" srcId="{31E814C1-FFDD-BA48-BF9D-F3C8FF892503}" destId="{B22D4294-1D49-E046-9CF9-7B480D0762E6}" srcOrd="1" destOrd="0" presId="urn:microsoft.com/office/officeart/2009/3/layout/HorizontalOrganizationChart"/>
    <dgm:cxn modelId="{F39CF0D9-4194-4F41-8C03-E154320323E6}" type="presParOf" srcId="{31E814C1-FFDD-BA48-BF9D-F3C8FF892503}" destId="{E1D0C206-488D-6348-BEA7-1FE8B1679EF7}" srcOrd="2" destOrd="0" presId="urn:microsoft.com/office/officeart/2009/3/layout/HorizontalOrganizationChart"/>
    <dgm:cxn modelId="{D16ECA6E-92DB-894E-95D3-BBF7999A37F6}" type="presParOf" srcId="{96876921-77F4-4E08-9148-E99125692808}" destId="{1C56F659-C5C0-2043-B383-B1AB7E81051E}" srcOrd="6" destOrd="0" presId="urn:microsoft.com/office/officeart/2009/3/layout/HorizontalOrganizationChart"/>
    <dgm:cxn modelId="{2CAD093E-2624-6F41-854A-F80A7B484DC8}" type="presParOf" srcId="{96876921-77F4-4E08-9148-E99125692808}" destId="{0E5FB748-D328-694C-BD9D-B4FF51207A83}" srcOrd="7" destOrd="0" presId="urn:microsoft.com/office/officeart/2009/3/layout/HorizontalOrganizationChart"/>
    <dgm:cxn modelId="{978F1EF8-4A76-314B-B327-AB18B7937C39}" type="presParOf" srcId="{0E5FB748-D328-694C-BD9D-B4FF51207A83}" destId="{3287797D-E8A8-2F48-BDB0-D89D3C95D601}" srcOrd="0" destOrd="0" presId="urn:microsoft.com/office/officeart/2009/3/layout/HorizontalOrganizationChart"/>
    <dgm:cxn modelId="{808B60B2-ED08-D34C-9F1A-570B0452B683}" type="presParOf" srcId="{3287797D-E8A8-2F48-BDB0-D89D3C95D601}" destId="{CE4C2619-300C-5645-A2BF-9563C67CDB33}" srcOrd="0" destOrd="0" presId="urn:microsoft.com/office/officeart/2009/3/layout/HorizontalOrganizationChart"/>
    <dgm:cxn modelId="{CA9685F0-E691-5C40-AF72-DE83374BF4B7}" type="presParOf" srcId="{3287797D-E8A8-2F48-BDB0-D89D3C95D601}" destId="{EBF19411-5EBD-5B49-867A-16F421F05976}" srcOrd="1" destOrd="0" presId="urn:microsoft.com/office/officeart/2009/3/layout/HorizontalOrganizationChart"/>
    <dgm:cxn modelId="{3CEF9BAC-1E7D-8D4C-931F-A036E3829EB1}" type="presParOf" srcId="{0E5FB748-D328-694C-BD9D-B4FF51207A83}" destId="{D98700A1-2669-374A-9E84-4958B1DC94A4}" srcOrd="1" destOrd="0" presId="urn:microsoft.com/office/officeart/2009/3/layout/HorizontalOrganizationChart"/>
    <dgm:cxn modelId="{E9E4E5B1-7019-0949-9BD4-3EDEAC49F3E5}" type="presParOf" srcId="{0E5FB748-D328-694C-BD9D-B4FF51207A83}" destId="{92854222-A982-524B-9C3B-25006765D157}" srcOrd="2" destOrd="0" presId="urn:microsoft.com/office/officeart/2009/3/layout/HorizontalOrganizationChart"/>
    <dgm:cxn modelId="{BC41B3EE-5C46-104A-A575-7D0319776F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2E58DD09-F051-B34D-AC1A-615F56E9A918}" type="presOf" srcId="{3FA44A42-E0AE-412C-8071-9A37D30DD567}" destId="{22C8BBC7-02FA-4EF0-899A-834C1FEE39E3}" srcOrd="0" destOrd="0" presId="urn:microsoft.com/office/officeart/2009/3/layout/HorizontalOrganizationChart"/>
    <dgm:cxn modelId="{D45C780D-B5CC-3B49-922B-12190249366B}" type="presOf" srcId="{9AC2E227-803C-4016-BF2C-9291B6CAA290}" destId="{9CD41DA5-A8A9-4189-B933-DCF665F7DF2D}" srcOrd="1" destOrd="0" presId="urn:microsoft.com/office/officeart/2009/3/layout/HorizontalOrganizationChart"/>
    <dgm:cxn modelId="{F37F050E-6AA9-1D4A-9F88-79FD6AF87C8E}" type="presOf" srcId="{18A5DCF8-381A-9740-A1DC-D1A5033A3647}" destId="{B94BF64B-9716-424E-A851-42E8E7B2B9A7}" srcOrd="0" destOrd="0" presId="urn:microsoft.com/office/officeart/2009/3/layout/HorizontalOrganizationChart"/>
    <dgm:cxn modelId="{91C71015-3ADF-6D43-A643-072767A76716}"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6BF24C1A-02DA-2F48-86EF-5FDFB195A943}" type="presOf" srcId="{3FA44A42-E0AE-412C-8071-9A37D30DD567}" destId="{CBD704CC-8D6F-4C39-AFA6-3825EE74A965}" srcOrd="1" destOrd="0" presId="urn:microsoft.com/office/officeart/2009/3/layout/HorizontalOrganizationChart"/>
    <dgm:cxn modelId="{22C55F1F-84FB-3840-938F-29E33DAAF93E}" type="presOf" srcId="{E03ADBCE-1E22-C448-B985-6157870BEC69}" destId="{CE4C2619-300C-5645-A2BF-9563C67CDB33}" srcOrd="0" destOrd="0" presId="urn:microsoft.com/office/officeart/2009/3/layout/HorizontalOrganizationChart"/>
    <dgm:cxn modelId="{A2703335-9FB1-544B-AE92-DA20A2FE98EE}" type="presOf" srcId="{57E64457-75B6-40DF-86BF-80888D7FBBC5}" destId="{72A5A8A1-C34D-4CC9-B014-4EDC4C60B5CB}" srcOrd="0" destOrd="0" presId="urn:microsoft.com/office/officeart/2009/3/layout/HorizontalOrganizationChart"/>
    <dgm:cxn modelId="{5635DC52-E80F-3D47-B884-F641205795DA}" type="presOf" srcId="{7638F483-EC40-4669-A117-0C6040B4A66B}" destId="{86A07B8D-FF15-4EFF-8681-05A46BF1E797}" srcOrd="0" destOrd="0" presId="urn:microsoft.com/office/officeart/2009/3/layout/HorizontalOrganizationChart"/>
    <dgm:cxn modelId="{18BCB463-8FE6-9E4D-9751-896F0C8CA476}" type="presOf" srcId="{E2369F6E-DA59-4F6E-BD69-6CAA013A82BE}" destId="{CD82D2C2-9EF5-4CA0-9CEE-9265A38A1F4A}" srcOrd="0" destOrd="0" presId="urn:microsoft.com/office/officeart/2009/3/layout/HorizontalOrganizationChart"/>
    <dgm:cxn modelId="{87C7E690-7EA1-3D42-B9B6-6337D0D7D3BE}" type="presOf" srcId="{87585F0D-6A81-F747-99EB-D14B33EBB618}" destId="{A73C4A40-2D47-BF42-9EF8-B3BEE9451F45}" srcOrd="0" destOrd="0" presId="urn:microsoft.com/office/officeart/2009/3/layout/HorizontalOrganizationChart"/>
    <dgm:cxn modelId="{89E7A595-8B87-4B4C-8E2E-71D537C6BAE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D2AA4-C427-424A-993C-AB572C8571E8}"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95ABDAA-9214-194E-B403-A44FEFC97E39}" type="presOf" srcId="{9AC2E227-803C-4016-BF2C-9291B6CAA290}" destId="{2A2AFDF2-2568-44F8-842C-3BFD70D9F2B1}" srcOrd="0" destOrd="0" presId="urn:microsoft.com/office/officeart/2009/3/layout/HorizontalOrganizationChart"/>
    <dgm:cxn modelId="{F6BF73AD-B54D-EE4C-941C-BD8FB3B75708}"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C3803CF-E8E1-6D4A-9151-D2C2F92BD350}"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21925D7-1A02-7847-B9D7-18B9FAF161F7}" type="presParOf" srcId="{18DB143D-9E27-4E02-AFA5-F665953CBC10}" destId="{07E01157-B979-4F6B-B892-75DB2A2B8B0F}" srcOrd="0" destOrd="0" presId="urn:microsoft.com/office/officeart/2009/3/layout/HorizontalOrganizationChart"/>
    <dgm:cxn modelId="{3430BFEA-639B-5D4E-A0DA-4FCC55E47E93}" type="presParOf" srcId="{07E01157-B979-4F6B-B892-75DB2A2B8B0F}" destId="{F686C23F-604E-4653-B2CB-27DBB6BED631}" srcOrd="0" destOrd="0" presId="urn:microsoft.com/office/officeart/2009/3/layout/HorizontalOrganizationChart"/>
    <dgm:cxn modelId="{61D322F3-103B-6941-B6B6-976A9423AC4A}" type="presParOf" srcId="{F686C23F-604E-4653-B2CB-27DBB6BED631}" destId="{2A2AFDF2-2568-44F8-842C-3BFD70D9F2B1}" srcOrd="0" destOrd="0" presId="urn:microsoft.com/office/officeart/2009/3/layout/HorizontalOrganizationChart"/>
    <dgm:cxn modelId="{2F58AD95-0691-D34E-9F44-A13CD4C7D149}" type="presParOf" srcId="{F686C23F-604E-4653-B2CB-27DBB6BED631}" destId="{9CD41DA5-A8A9-4189-B933-DCF665F7DF2D}" srcOrd="1" destOrd="0" presId="urn:microsoft.com/office/officeart/2009/3/layout/HorizontalOrganizationChart"/>
    <dgm:cxn modelId="{DC853102-113A-D34F-8A3D-3576F24FFD0C}" type="presParOf" srcId="{07E01157-B979-4F6B-B892-75DB2A2B8B0F}" destId="{96876921-77F4-4E08-9148-E99125692808}" srcOrd="1" destOrd="0" presId="urn:microsoft.com/office/officeart/2009/3/layout/HorizontalOrganizationChart"/>
    <dgm:cxn modelId="{13069906-2689-6E46-8C18-7483F802E43E}" type="presParOf" srcId="{96876921-77F4-4E08-9148-E99125692808}" destId="{CD82D2C2-9EF5-4CA0-9CEE-9265A38A1F4A}" srcOrd="0" destOrd="0" presId="urn:microsoft.com/office/officeart/2009/3/layout/HorizontalOrganizationChart"/>
    <dgm:cxn modelId="{2A55F09D-CCD5-9841-824A-472FC99B6260}" type="presParOf" srcId="{96876921-77F4-4E08-9148-E99125692808}" destId="{9441C830-A66B-4AFB-9252-8069549D4F0A}" srcOrd="1" destOrd="0" presId="urn:microsoft.com/office/officeart/2009/3/layout/HorizontalOrganizationChart"/>
    <dgm:cxn modelId="{C25A1BBE-8459-A045-B7B6-F343C7879D1C}" type="presParOf" srcId="{9441C830-A66B-4AFB-9252-8069549D4F0A}" destId="{FEAC7974-4462-4948-9F19-4D53C38CC88A}" srcOrd="0" destOrd="0" presId="urn:microsoft.com/office/officeart/2009/3/layout/HorizontalOrganizationChart"/>
    <dgm:cxn modelId="{0584D58C-4C89-D54A-A1D7-2587FAE35707}" type="presParOf" srcId="{FEAC7974-4462-4948-9F19-4D53C38CC88A}" destId="{22C8BBC7-02FA-4EF0-899A-834C1FEE39E3}" srcOrd="0" destOrd="0" presId="urn:microsoft.com/office/officeart/2009/3/layout/HorizontalOrganizationChart"/>
    <dgm:cxn modelId="{FE704482-B908-A74F-B0D8-F2DA439E87FD}" type="presParOf" srcId="{FEAC7974-4462-4948-9F19-4D53C38CC88A}" destId="{CBD704CC-8D6F-4C39-AFA6-3825EE74A965}" srcOrd="1" destOrd="0" presId="urn:microsoft.com/office/officeart/2009/3/layout/HorizontalOrganizationChart"/>
    <dgm:cxn modelId="{33B8CD65-E400-1E48-B441-05AFA4007F76}" type="presParOf" srcId="{9441C830-A66B-4AFB-9252-8069549D4F0A}" destId="{C4FE27A9-6818-468D-8F72-5DEAE64958BC}" srcOrd="1" destOrd="0" presId="urn:microsoft.com/office/officeart/2009/3/layout/HorizontalOrganizationChart"/>
    <dgm:cxn modelId="{9F1D0936-2C4B-6047-995B-142FF8FDEE02}" type="presParOf" srcId="{9441C830-A66B-4AFB-9252-8069549D4F0A}" destId="{B9E24DCA-DEF6-41DD-8228-40542DF88903}" srcOrd="2" destOrd="0" presId="urn:microsoft.com/office/officeart/2009/3/layout/HorizontalOrganizationChart"/>
    <dgm:cxn modelId="{4ED5075B-1801-A649-B0C5-0BED2E4D0377}" type="presParOf" srcId="{96876921-77F4-4E08-9148-E99125692808}" destId="{72A5A8A1-C34D-4CC9-B014-4EDC4C60B5CB}" srcOrd="2" destOrd="0" presId="urn:microsoft.com/office/officeart/2009/3/layout/HorizontalOrganizationChart"/>
    <dgm:cxn modelId="{168E4329-9111-3D4C-9416-44D7AE314A1A}" type="presParOf" srcId="{96876921-77F4-4E08-9148-E99125692808}" destId="{99464D45-2B22-432F-8F6C-3394CEC310A7}" srcOrd="3" destOrd="0" presId="urn:microsoft.com/office/officeart/2009/3/layout/HorizontalOrganizationChart"/>
    <dgm:cxn modelId="{AF31F3CF-2160-F04E-8F14-3D818621C241}" type="presParOf" srcId="{99464D45-2B22-432F-8F6C-3394CEC310A7}" destId="{7EEFA05D-0146-474D-BB41-35A44BBAC0EB}" srcOrd="0" destOrd="0" presId="urn:microsoft.com/office/officeart/2009/3/layout/HorizontalOrganizationChart"/>
    <dgm:cxn modelId="{00E47DE9-EA83-7C43-AEBD-D77733F852EC}" type="presParOf" srcId="{7EEFA05D-0146-474D-BB41-35A44BBAC0EB}" destId="{86A07B8D-FF15-4EFF-8681-05A46BF1E797}" srcOrd="0" destOrd="0" presId="urn:microsoft.com/office/officeart/2009/3/layout/HorizontalOrganizationChart"/>
    <dgm:cxn modelId="{2984D5CF-60C4-C34C-8FD9-AC67E6A9ADCE}" type="presParOf" srcId="{7EEFA05D-0146-474D-BB41-35A44BBAC0EB}" destId="{A4529214-DB2D-4B21-8831-F60F2A376559}" srcOrd="1" destOrd="0" presId="urn:microsoft.com/office/officeart/2009/3/layout/HorizontalOrganizationChart"/>
    <dgm:cxn modelId="{13AEC3C5-76D8-2948-AC8C-0B7E191C0F2C}" type="presParOf" srcId="{99464D45-2B22-432F-8F6C-3394CEC310A7}" destId="{4C9D6515-EA4F-4DBF-A8FE-0711C70136B1}" srcOrd="1" destOrd="0" presId="urn:microsoft.com/office/officeart/2009/3/layout/HorizontalOrganizationChart"/>
    <dgm:cxn modelId="{C5F534F3-6F84-B04F-B017-80FD0310FBE7}" type="presParOf" srcId="{99464D45-2B22-432F-8F6C-3394CEC310A7}" destId="{686779DB-34D3-4F60-84B6-A35826FF3C2A}" srcOrd="2" destOrd="0" presId="urn:microsoft.com/office/officeart/2009/3/layout/HorizontalOrganizationChart"/>
    <dgm:cxn modelId="{A22CB366-183B-034C-B76D-D48975636498}" type="presParOf" srcId="{96876921-77F4-4E08-9148-E99125692808}" destId="{B94BF64B-9716-424E-A851-42E8E7B2B9A7}" srcOrd="4" destOrd="0" presId="urn:microsoft.com/office/officeart/2009/3/layout/HorizontalOrganizationChart"/>
    <dgm:cxn modelId="{9979EAEF-BBB7-214B-9624-8E7615BC9DE0}" type="presParOf" srcId="{96876921-77F4-4E08-9148-E99125692808}" destId="{31E814C1-FFDD-BA48-BF9D-F3C8FF892503}" srcOrd="5" destOrd="0" presId="urn:microsoft.com/office/officeart/2009/3/layout/HorizontalOrganizationChart"/>
    <dgm:cxn modelId="{8F181AFB-72A6-FE41-BC9F-522D44EF0DA4}" type="presParOf" srcId="{31E814C1-FFDD-BA48-BF9D-F3C8FF892503}" destId="{1780440E-D92A-B040-A710-F8D875101E05}" srcOrd="0" destOrd="0" presId="urn:microsoft.com/office/officeart/2009/3/layout/HorizontalOrganizationChart"/>
    <dgm:cxn modelId="{DC6E7B6F-BD00-724D-AD1D-1DA08A301A0B}" type="presParOf" srcId="{1780440E-D92A-B040-A710-F8D875101E05}" destId="{A73C4A40-2D47-BF42-9EF8-B3BEE9451F45}" srcOrd="0" destOrd="0" presId="urn:microsoft.com/office/officeart/2009/3/layout/HorizontalOrganizationChart"/>
    <dgm:cxn modelId="{45CBE6C2-6712-6946-8273-A2DDD47075AD}" type="presParOf" srcId="{1780440E-D92A-B040-A710-F8D875101E05}" destId="{BCDD8BD9-F9D2-4C44-AB56-5005F5FB7B08}" srcOrd="1" destOrd="0" presId="urn:microsoft.com/office/officeart/2009/3/layout/HorizontalOrganizationChart"/>
    <dgm:cxn modelId="{0706DE22-C498-8744-A249-CBA0C8C53506}" type="presParOf" srcId="{31E814C1-FFDD-BA48-BF9D-F3C8FF892503}" destId="{B22D4294-1D49-E046-9CF9-7B480D0762E6}" srcOrd="1" destOrd="0" presId="urn:microsoft.com/office/officeart/2009/3/layout/HorizontalOrganizationChart"/>
    <dgm:cxn modelId="{F39CF0D9-4194-4F41-8C03-E154320323E6}" type="presParOf" srcId="{31E814C1-FFDD-BA48-BF9D-F3C8FF892503}" destId="{E1D0C206-488D-6348-BEA7-1FE8B1679EF7}" srcOrd="2" destOrd="0" presId="urn:microsoft.com/office/officeart/2009/3/layout/HorizontalOrganizationChart"/>
    <dgm:cxn modelId="{D16ECA6E-92DB-894E-95D3-BBF7999A37F6}" type="presParOf" srcId="{96876921-77F4-4E08-9148-E99125692808}" destId="{1C56F659-C5C0-2043-B383-B1AB7E81051E}" srcOrd="6" destOrd="0" presId="urn:microsoft.com/office/officeart/2009/3/layout/HorizontalOrganizationChart"/>
    <dgm:cxn modelId="{2CAD093E-2624-6F41-854A-F80A7B484DC8}" type="presParOf" srcId="{96876921-77F4-4E08-9148-E99125692808}" destId="{0E5FB748-D328-694C-BD9D-B4FF51207A83}" srcOrd="7" destOrd="0" presId="urn:microsoft.com/office/officeart/2009/3/layout/HorizontalOrganizationChart"/>
    <dgm:cxn modelId="{978F1EF8-4A76-314B-B327-AB18B7937C39}" type="presParOf" srcId="{0E5FB748-D328-694C-BD9D-B4FF51207A83}" destId="{3287797D-E8A8-2F48-BDB0-D89D3C95D601}" srcOrd="0" destOrd="0" presId="urn:microsoft.com/office/officeart/2009/3/layout/HorizontalOrganizationChart"/>
    <dgm:cxn modelId="{808B60B2-ED08-D34C-9F1A-570B0452B683}" type="presParOf" srcId="{3287797D-E8A8-2F48-BDB0-D89D3C95D601}" destId="{CE4C2619-300C-5645-A2BF-9563C67CDB33}" srcOrd="0" destOrd="0" presId="urn:microsoft.com/office/officeart/2009/3/layout/HorizontalOrganizationChart"/>
    <dgm:cxn modelId="{CA9685F0-E691-5C40-AF72-DE83374BF4B7}" type="presParOf" srcId="{3287797D-E8A8-2F48-BDB0-D89D3C95D601}" destId="{EBF19411-5EBD-5B49-867A-16F421F05976}" srcOrd="1" destOrd="0" presId="urn:microsoft.com/office/officeart/2009/3/layout/HorizontalOrganizationChart"/>
    <dgm:cxn modelId="{3CEF9BAC-1E7D-8D4C-931F-A036E3829EB1}" type="presParOf" srcId="{0E5FB748-D328-694C-BD9D-B4FF51207A83}" destId="{D98700A1-2669-374A-9E84-4958B1DC94A4}" srcOrd="1" destOrd="0" presId="urn:microsoft.com/office/officeart/2009/3/layout/HorizontalOrganizationChart"/>
    <dgm:cxn modelId="{E9E4E5B1-7019-0949-9BD4-3EDEAC49F3E5}" type="presParOf" srcId="{0E5FB748-D328-694C-BD9D-B4FF51207A83}" destId="{92854222-A982-524B-9C3B-25006765D157}" srcOrd="2" destOrd="0" presId="urn:microsoft.com/office/officeart/2009/3/layout/HorizontalOrganizationChart"/>
    <dgm:cxn modelId="{BC41B3EE-5C46-104A-A575-7D0319776F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2E58DD09-F051-B34D-AC1A-615F56E9A918}" type="presOf" srcId="{3FA44A42-E0AE-412C-8071-9A37D30DD567}" destId="{22C8BBC7-02FA-4EF0-899A-834C1FEE39E3}" srcOrd="0" destOrd="0" presId="urn:microsoft.com/office/officeart/2009/3/layout/HorizontalOrganizationChart"/>
    <dgm:cxn modelId="{D45C780D-B5CC-3B49-922B-12190249366B}" type="presOf" srcId="{9AC2E227-803C-4016-BF2C-9291B6CAA290}" destId="{9CD41DA5-A8A9-4189-B933-DCF665F7DF2D}" srcOrd="1" destOrd="0" presId="urn:microsoft.com/office/officeart/2009/3/layout/HorizontalOrganizationChart"/>
    <dgm:cxn modelId="{F37F050E-6AA9-1D4A-9F88-79FD6AF87C8E}" type="presOf" srcId="{18A5DCF8-381A-9740-A1DC-D1A5033A3647}" destId="{B94BF64B-9716-424E-A851-42E8E7B2B9A7}" srcOrd="0" destOrd="0" presId="urn:microsoft.com/office/officeart/2009/3/layout/HorizontalOrganizationChart"/>
    <dgm:cxn modelId="{91C71015-3ADF-6D43-A643-072767A76716}"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6BF24C1A-02DA-2F48-86EF-5FDFB195A943}" type="presOf" srcId="{3FA44A42-E0AE-412C-8071-9A37D30DD567}" destId="{CBD704CC-8D6F-4C39-AFA6-3825EE74A965}" srcOrd="1" destOrd="0" presId="urn:microsoft.com/office/officeart/2009/3/layout/HorizontalOrganizationChart"/>
    <dgm:cxn modelId="{22C55F1F-84FB-3840-938F-29E33DAAF93E}" type="presOf" srcId="{E03ADBCE-1E22-C448-B985-6157870BEC69}" destId="{CE4C2619-300C-5645-A2BF-9563C67CDB33}" srcOrd="0" destOrd="0" presId="urn:microsoft.com/office/officeart/2009/3/layout/HorizontalOrganizationChart"/>
    <dgm:cxn modelId="{A2703335-9FB1-544B-AE92-DA20A2FE98EE}" type="presOf" srcId="{57E64457-75B6-40DF-86BF-80888D7FBBC5}" destId="{72A5A8A1-C34D-4CC9-B014-4EDC4C60B5CB}" srcOrd="0" destOrd="0" presId="urn:microsoft.com/office/officeart/2009/3/layout/HorizontalOrganizationChart"/>
    <dgm:cxn modelId="{5635DC52-E80F-3D47-B884-F641205795DA}" type="presOf" srcId="{7638F483-EC40-4669-A117-0C6040B4A66B}" destId="{86A07B8D-FF15-4EFF-8681-05A46BF1E797}" srcOrd="0" destOrd="0" presId="urn:microsoft.com/office/officeart/2009/3/layout/HorizontalOrganizationChart"/>
    <dgm:cxn modelId="{18BCB463-8FE6-9E4D-9751-896F0C8CA476}" type="presOf" srcId="{E2369F6E-DA59-4F6E-BD69-6CAA013A82BE}" destId="{CD82D2C2-9EF5-4CA0-9CEE-9265A38A1F4A}" srcOrd="0" destOrd="0" presId="urn:microsoft.com/office/officeart/2009/3/layout/HorizontalOrganizationChart"/>
    <dgm:cxn modelId="{87C7E690-7EA1-3D42-B9B6-6337D0D7D3BE}" type="presOf" srcId="{87585F0D-6A81-F747-99EB-D14B33EBB618}" destId="{A73C4A40-2D47-BF42-9EF8-B3BEE9451F45}" srcOrd="0" destOrd="0" presId="urn:microsoft.com/office/officeart/2009/3/layout/HorizontalOrganizationChart"/>
    <dgm:cxn modelId="{89E7A595-8B87-4B4C-8E2E-71D537C6BAE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D2AA4-C427-424A-993C-AB572C8571E8}"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95ABDAA-9214-194E-B403-A44FEFC97E39}" type="presOf" srcId="{9AC2E227-803C-4016-BF2C-9291B6CAA290}" destId="{2A2AFDF2-2568-44F8-842C-3BFD70D9F2B1}" srcOrd="0" destOrd="0" presId="urn:microsoft.com/office/officeart/2009/3/layout/HorizontalOrganizationChart"/>
    <dgm:cxn modelId="{F6BF73AD-B54D-EE4C-941C-BD8FB3B75708}"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C3803CF-E8E1-6D4A-9151-D2C2F92BD350}"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21925D7-1A02-7847-B9D7-18B9FAF161F7}" type="presParOf" srcId="{18DB143D-9E27-4E02-AFA5-F665953CBC10}" destId="{07E01157-B979-4F6B-B892-75DB2A2B8B0F}" srcOrd="0" destOrd="0" presId="urn:microsoft.com/office/officeart/2009/3/layout/HorizontalOrganizationChart"/>
    <dgm:cxn modelId="{3430BFEA-639B-5D4E-A0DA-4FCC55E47E93}" type="presParOf" srcId="{07E01157-B979-4F6B-B892-75DB2A2B8B0F}" destId="{F686C23F-604E-4653-B2CB-27DBB6BED631}" srcOrd="0" destOrd="0" presId="urn:microsoft.com/office/officeart/2009/3/layout/HorizontalOrganizationChart"/>
    <dgm:cxn modelId="{61D322F3-103B-6941-B6B6-976A9423AC4A}" type="presParOf" srcId="{F686C23F-604E-4653-B2CB-27DBB6BED631}" destId="{2A2AFDF2-2568-44F8-842C-3BFD70D9F2B1}" srcOrd="0" destOrd="0" presId="urn:microsoft.com/office/officeart/2009/3/layout/HorizontalOrganizationChart"/>
    <dgm:cxn modelId="{2F58AD95-0691-D34E-9F44-A13CD4C7D149}" type="presParOf" srcId="{F686C23F-604E-4653-B2CB-27DBB6BED631}" destId="{9CD41DA5-A8A9-4189-B933-DCF665F7DF2D}" srcOrd="1" destOrd="0" presId="urn:microsoft.com/office/officeart/2009/3/layout/HorizontalOrganizationChart"/>
    <dgm:cxn modelId="{DC853102-113A-D34F-8A3D-3576F24FFD0C}" type="presParOf" srcId="{07E01157-B979-4F6B-B892-75DB2A2B8B0F}" destId="{96876921-77F4-4E08-9148-E99125692808}" srcOrd="1" destOrd="0" presId="urn:microsoft.com/office/officeart/2009/3/layout/HorizontalOrganizationChart"/>
    <dgm:cxn modelId="{13069906-2689-6E46-8C18-7483F802E43E}" type="presParOf" srcId="{96876921-77F4-4E08-9148-E99125692808}" destId="{CD82D2C2-9EF5-4CA0-9CEE-9265A38A1F4A}" srcOrd="0" destOrd="0" presId="urn:microsoft.com/office/officeart/2009/3/layout/HorizontalOrganizationChart"/>
    <dgm:cxn modelId="{2A55F09D-CCD5-9841-824A-472FC99B6260}" type="presParOf" srcId="{96876921-77F4-4E08-9148-E99125692808}" destId="{9441C830-A66B-4AFB-9252-8069549D4F0A}" srcOrd="1" destOrd="0" presId="urn:microsoft.com/office/officeart/2009/3/layout/HorizontalOrganizationChart"/>
    <dgm:cxn modelId="{C25A1BBE-8459-A045-B7B6-F343C7879D1C}" type="presParOf" srcId="{9441C830-A66B-4AFB-9252-8069549D4F0A}" destId="{FEAC7974-4462-4948-9F19-4D53C38CC88A}" srcOrd="0" destOrd="0" presId="urn:microsoft.com/office/officeart/2009/3/layout/HorizontalOrganizationChart"/>
    <dgm:cxn modelId="{0584D58C-4C89-D54A-A1D7-2587FAE35707}" type="presParOf" srcId="{FEAC7974-4462-4948-9F19-4D53C38CC88A}" destId="{22C8BBC7-02FA-4EF0-899A-834C1FEE39E3}" srcOrd="0" destOrd="0" presId="urn:microsoft.com/office/officeart/2009/3/layout/HorizontalOrganizationChart"/>
    <dgm:cxn modelId="{FE704482-B908-A74F-B0D8-F2DA439E87FD}" type="presParOf" srcId="{FEAC7974-4462-4948-9F19-4D53C38CC88A}" destId="{CBD704CC-8D6F-4C39-AFA6-3825EE74A965}" srcOrd="1" destOrd="0" presId="urn:microsoft.com/office/officeart/2009/3/layout/HorizontalOrganizationChart"/>
    <dgm:cxn modelId="{33B8CD65-E400-1E48-B441-05AFA4007F76}" type="presParOf" srcId="{9441C830-A66B-4AFB-9252-8069549D4F0A}" destId="{C4FE27A9-6818-468D-8F72-5DEAE64958BC}" srcOrd="1" destOrd="0" presId="urn:microsoft.com/office/officeart/2009/3/layout/HorizontalOrganizationChart"/>
    <dgm:cxn modelId="{9F1D0936-2C4B-6047-995B-142FF8FDEE02}" type="presParOf" srcId="{9441C830-A66B-4AFB-9252-8069549D4F0A}" destId="{B9E24DCA-DEF6-41DD-8228-40542DF88903}" srcOrd="2" destOrd="0" presId="urn:microsoft.com/office/officeart/2009/3/layout/HorizontalOrganizationChart"/>
    <dgm:cxn modelId="{4ED5075B-1801-A649-B0C5-0BED2E4D0377}" type="presParOf" srcId="{96876921-77F4-4E08-9148-E99125692808}" destId="{72A5A8A1-C34D-4CC9-B014-4EDC4C60B5CB}" srcOrd="2" destOrd="0" presId="urn:microsoft.com/office/officeart/2009/3/layout/HorizontalOrganizationChart"/>
    <dgm:cxn modelId="{168E4329-9111-3D4C-9416-44D7AE314A1A}" type="presParOf" srcId="{96876921-77F4-4E08-9148-E99125692808}" destId="{99464D45-2B22-432F-8F6C-3394CEC310A7}" srcOrd="3" destOrd="0" presId="urn:microsoft.com/office/officeart/2009/3/layout/HorizontalOrganizationChart"/>
    <dgm:cxn modelId="{AF31F3CF-2160-F04E-8F14-3D818621C241}" type="presParOf" srcId="{99464D45-2B22-432F-8F6C-3394CEC310A7}" destId="{7EEFA05D-0146-474D-BB41-35A44BBAC0EB}" srcOrd="0" destOrd="0" presId="urn:microsoft.com/office/officeart/2009/3/layout/HorizontalOrganizationChart"/>
    <dgm:cxn modelId="{00E47DE9-EA83-7C43-AEBD-D77733F852EC}" type="presParOf" srcId="{7EEFA05D-0146-474D-BB41-35A44BBAC0EB}" destId="{86A07B8D-FF15-4EFF-8681-05A46BF1E797}" srcOrd="0" destOrd="0" presId="urn:microsoft.com/office/officeart/2009/3/layout/HorizontalOrganizationChart"/>
    <dgm:cxn modelId="{2984D5CF-60C4-C34C-8FD9-AC67E6A9ADCE}" type="presParOf" srcId="{7EEFA05D-0146-474D-BB41-35A44BBAC0EB}" destId="{A4529214-DB2D-4B21-8831-F60F2A376559}" srcOrd="1" destOrd="0" presId="urn:microsoft.com/office/officeart/2009/3/layout/HorizontalOrganizationChart"/>
    <dgm:cxn modelId="{13AEC3C5-76D8-2948-AC8C-0B7E191C0F2C}" type="presParOf" srcId="{99464D45-2B22-432F-8F6C-3394CEC310A7}" destId="{4C9D6515-EA4F-4DBF-A8FE-0711C70136B1}" srcOrd="1" destOrd="0" presId="urn:microsoft.com/office/officeart/2009/3/layout/HorizontalOrganizationChart"/>
    <dgm:cxn modelId="{C5F534F3-6F84-B04F-B017-80FD0310FBE7}" type="presParOf" srcId="{99464D45-2B22-432F-8F6C-3394CEC310A7}" destId="{686779DB-34D3-4F60-84B6-A35826FF3C2A}" srcOrd="2" destOrd="0" presId="urn:microsoft.com/office/officeart/2009/3/layout/HorizontalOrganizationChart"/>
    <dgm:cxn modelId="{A22CB366-183B-034C-B76D-D48975636498}" type="presParOf" srcId="{96876921-77F4-4E08-9148-E99125692808}" destId="{B94BF64B-9716-424E-A851-42E8E7B2B9A7}" srcOrd="4" destOrd="0" presId="urn:microsoft.com/office/officeart/2009/3/layout/HorizontalOrganizationChart"/>
    <dgm:cxn modelId="{9979EAEF-BBB7-214B-9624-8E7615BC9DE0}" type="presParOf" srcId="{96876921-77F4-4E08-9148-E99125692808}" destId="{31E814C1-FFDD-BA48-BF9D-F3C8FF892503}" srcOrd="5" destOrd="0" presId="urn:microsoft.com/office/officeart/2009/3/layout/HorizontalOrganizationChart"/>
    <dgm:cxn modelId="{8F181AFB-72A6-FE41-BC9F-522D44EF0DA4}" type="presParOf" srcId="{31E814C1-FFDD-BA48-BF9D-F3C8FF892503}" destId="{1780440E-D92A-B040-A710-F8D875101E05}" srcOrd="0" destOrd="0" presId="urn:microsoft.com/office/officeart/2009/3/layout/HorizontalOrganizationChart"/>
    <dgm:cxn modelId="{DC6E7B6F-BD00-724D-AD1D-1DA08A301A0B}" type="presParOf" srcId="{1780440E-D92A-B040-A710-F8D875101E05}" destId="{A73C4A40-2D47-BF42-9EF8-B3BEE9451F45}" srcOrd="0" destOrd="0" presId="urn:microsoft.com/office/officeart/2009/3/layout/HorizontalOrganizationChart"/>
    <dgm:cxn modelId="{45CBE6C2-6712-6946-8273-A2DDD47075AD}" type="presParOf" srcId="{1780440E-D92A-B040-A710-F8D875101E05}" destId="{BCDD8BD9-F9D2-4C44-AB56-5005F5FB7B08}" srcOrd="1" destOrd="0" presId="urn:microsoft.com/office/officeart/2009/3/layout/HorizontalOrganizationChart"/>
    <dgm:cxn modelId="{0706DE22-C498-8744-A249-CBA0C8C53506}" type="presParOf" srcId="{31E814C1-FFDD-BA48-BF9D-F3C8FF892503}" destId="{B22D4294-1D49-E046-9CF9-7B480D0762E6}" srcOrd="1" destOrd="0" presId="urn:microsoft.com/office/officeart/2009/3/layout/HorizontalOrganizationChart"/>
    <dgm:cxn modelId="{F39CF0D9-4194-4F41-8C03-E154320323E6}" type="presParOf" srcId="{31E814C1-FFDD-BA48-BF9D-F3C8FF892503}" destId="{E1D0C206-488D-6348-BEA7-1FE8B1679EF7}" srcOrd="2" destOrd="0" presId="urn:microsoft.com/office/officeart/2009/3/layout/HorizontalOrganizationChart"/>
    <dgm:cxn modelId="{D16ECA6E-92DB-894E-95D3-BBF7999A37F6}" type="presParOf" srcId="{96876921-77F4-4E08-9148-E99125692808}" destId="{1C56F659-C5C0-2043-B383-B1AB7E81051E}" srcOrd="6" destOrd="0" presId="urn:microsoft.com/office/officeart/2009/3/layout/HorizontalOrganizationChart"/>
    <dgm:cxn modelId="{2CAD093E-2624-6F41-854A-F80A7B484DC8}" type="presParOf" srcId="{96876921-77F4-4E08-9148-E99125692808}" destId="{0E5FB748-D328-694C-BD9D-B4FF51207A83}" srcOrd="7" destOrd="0" presId="urn:microsoft.com/office/officeart/2009/3/layout/HorizontalOrganizationChart"/>
    <dgm:cxn modelId="{978F1EF8-4A76-314B-B327-AB18B7937C39}" type="presParOf" srcId="{0E5FB748-D328-694C-BD9D-B4FF51207A83}" destId="{3287797D-E8A8-2F48-BDB0-D89D3C95D601}" srcOrd="0" destOrd="0" presId="urn:microsoft.com/office/officeart/2009/3/layout/HorizontalOrganizationChart"/>
    <dgm:cxn modelId="{808B60B2-ED08-D34C-9F1A-570B0452B683}" type="presParOf" srcId="{3287797D-E8A8-2F48-BDB0-D89D3C95D601}" destId="{CE4C2619-300C-5645-A2BF-9563C67CDB33}" srcOrd="0" destOrd="0" presId="urn:microsoft.com/office/officeart/2009/3/layout/HorizontalOrganizationChart"/>
    <dgm:cxn modelId="{CA9685F0-E691-5C40-AF72-DE83374BF4B7}" type="presParOf" srcId="{3287797D-E8A8-2F48-BDB0-D89D3C95D601}" destId="{EBF19411-5EBD-5B49-867A-16F421F05976}" srcOrd="1" destOrd="0" presId="urn:microsoft.com/office/officeart/2009/3/layout/HorizontalOrganizationChart"/>
    <dgm:cxn modelId="{3CEF9BAC-1E7D-8D4C-931F-A036E3829EB1}" type="presParOf" srcId="{0E5FB748-D328-694C-BD9D-B4FF51207A83}" destId="{D98700A1-2669-374A-9E84-4958B1DC94A4}" srcOrd="1" destOrd="0" presId="urn:microsoft.com/office/officeart/2009/3/layout/HorizontalOrganizationChart"/>
    <dgm:cxn modelId="{E9E4E5B1-7019-0949-9BD4-3EDEAC49F3E5}" type="presParOf" srcId="{0E5FB748-D328-694C-BD9D-B4FF51207A83}" destId="{92854222-A982-524B-9C3B-25006765D157}" srcOrd="2" destOrd="0" presId="urn:microsoft.com/office/officeart/2009/3/layout/HorizontalOrganizationChart"/>
    <dgm:cxn modelId="{BC41B3EE-5C46-104A-A575-7D0319776F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EF697F19-74AB-BC43-A14B-67A0350F5387}" type="presOf" srcId="{7638F483-EC40-4669-A117-0C6040B4A66B}" destId="{A4529214-DB2D-4B21-8831-F60F2A376559}" srcOrd="1" destOrd="0" presId="urn:microsoft.com/office/officeart/2009/3/layout/HorizontalOrganizationChart"/>
    <dgm:cxn modelId="{3AB46B25-6FCE-0F49-99A2-EA4ACDDB561E}" type="presOf" srcId="{57E64457-75B6-40DF-86BF-80888D7FBBC5}" destId="{72A5A8A1-C34D-4CC9-B014-4EDC4C60B5CB}" srcOrd="0" destOrd="0" presId="urn:microsoft.com/office/officeart/2009/3/layout/HorizontalOrganizationChart"/>
    <dgm:cxn modelId="{58C2B028-87B2-C846-9F33-187EB1C7476A}" type="presOf" srcId="{7638F483-EC40-4669-A117-0C6040B4A66B}" destId="{86A07B8D-FF15-4EFF-8681-05A46BF1E797}" srcOrd="0" destOrd="0" presId="urn:microsoft.com/office/officeart/2009/3/layout/HorizontalOrganizationChart"/>
    <dgm:cxn modelId="{216D0538-0BC3-2F4C-A1C3-C4F149C0B86A}" type="presOf" srcId="{E2369F6E-DA59-4F6E-BD69-6CAA013A82BE}" destId="{CD82D2C2-9EF5-4CA0-9CEE-9265A38A1F4A}" srcOrd="0" destOrd="0" presId="urn:microsoft.com/office/officeart/2009/3/layout/HorizontalOrganizationChart"/>
    <dgm:cxn modelId="{62BD1A4D-2AF8-B848-8365-6671233136E3}" type="presOf" srcId="{E03ADBCE-1E22-C448-B985-6157870BEC69}" destId="{CE4C2619-300C-5645-A2BF-9563C67CDB33}" srcOrd="0" destOrd="0" presId="urn:microsoft.com/office/officeart/2009/3/layout/HorizontalOrganizationChart"/>
    <dgm:cxn modelId="{CB825553-2D03-3846-8148-DADEF63AFADB}" type="presOf" srcId="{9AC2E227-803C-4016-BF2C-9291B6CAA290}" destId="{2A2AFDF2-2568-44F8-842C-3BFD70D9F2B1}" srcOrd="0" destOrd="0" presId="urn:microsoft.com/office/officeart/2009/3/layout/HorizontalOrganizationChart"/>
    <dgm:cxn modelId="{68ACCE56-AF90-9941-B850-3E84E2BE3F77}" type="presOf" srcId="{3FA44A42-E0AE-412C-8071-9A37D30DD567}" destId="{CBD704CC-8D6F-4C39-AFA6-3825EE74A965}" srcOrd="1" destOrd="0" presId="urn:microsoft.com/office/officeart/2009/3/layout/HorizontalOrganizationChart"/>
    <dgm:cxn modelId="{896A095D-ECB5-7346-91FE-59BAA27D1F31}" type="presOf" srcId="{9AC2E227-803C-4016-BF2C-9291B6CAA290}" destId="{9CD41DA5-A8A9-4189-B933-DCF665F7DF2D}" srcOrd="1" destOrd="0" presId="urn:microsoft.com/office/officeart/2009/3/layout/HorizontalOrganizationChart"/>
    <dgm:cxn modelId="{DAC3C966-177E-2A43-914A-5805F4FEA629}" type="presOf" srcId="{E03ADBCE-1E22-C448-B985-6157870BEC69}" destId="{EBF19411-5EBD-5B49-867A-16F421F05976}" srcOrd="1" destOrd="0" presId="urn:microsoft.com/office/officeart/2009/3/layout/HorizontalOrganizationChart"/>
    <dgm:cxn modelId="{18127C77-F280-EA48-89E5-0FE200B032D4}" type="presOf" srcId="{87585F0D-6A81-F747-99EB-D14B33EBB618}" destId="{BCDD8BD9-F9D2-4C44-AB56-5005F5FB7B08}" srcOrd="1" destOrd="0" presId="urn:microsoft.com/office/officeart/2009/3/layout/HorizontalOrganizationChart"/>
    <dgm:cxn modelId="{2DBBE997-A13B-804D-90BC-2E566F9FAAA8}"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2B37B3-8639-5D42-9876-BE7A4D4B1AAB}" type="presOf" srcId="{2C242901-F10E-4547-86F9-21E9B6840AEF}" destId="{1C56F659-C5C0-2043-B383-B1AB7E81051E}" srcOrd="0" destOrd="0" presId="urn:microsoft.com/office/officeart/2009/3/layout/HorizontalOrganizationChart"/>
    <dgm:cxn modelId="{F91438BA-5253-784D-97EA-22B3350BE681}" type="presOf" srcId="{18A5DCF8-381A-9740-A1DC-D1A5033A3647}" destId="{B94BF64B-9716-424E-A851-42E8E7B2B9A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2DD965FE-BC14-B948-97CF-331BD3B1F93B}" type="presOf" srcId="{3FA44A42-E0AE-412C-8071-9A37D30DD567}" destId="{22C8BBC7-02FA-4EF0-899A-834C1FEE39E3}" srcOrd="0" destOrd="0" presId="urn:microsoft.com/office/officeart/2009/3/layout/HorizontalOrganizationChart"/>
    <dgm:cxn modelId="{1A797EFF-AF10-D242-AB74-F9A8D179F6AE}" type="presOf" srcId="{87585F0D-6A81-F747-99EB-D14B33EBB618}" destId="{A73C4A40-2D47-BF42-9EF8-B3BEE9451F45}" srcOrd="0" destOrd="0" presId="urn:microsoft.com/office/officeart/2009/3/layout/HorizontalOrganizationChart"/>
    <dgm:cxn modelId="{48D52BCD-15AE-FB47-9704-AB599F5B76CE}" type="presParOf" srcId="{18DB143D-9E27-4E02-AFA5-F665953CBC10}" destId="{07E01157-B979-4F6B-B892-75DB2A2B8B0F}" srcOrd="0" destOrd="0" presId="urn:microsoft.com/office/officeart/2009/3/layout/HorizontalOrganizationChart"/>
    <dgm:cxn modelId="{9F3437CB-4085-D64A-A3B5-7EC05E1ECC97}" type="presParOf" srcId="{07E01157-B979-4F6B-B892-75DB2A2B8B0F}" destId="{F686C23F-604E-4653-B2CB-27DBB6BED631}" srcOrd="0" destOrd="0" presId="urn:microsoft.com/office/officeart/2009/3/layout/HorizontalOrganizationChart"/>
    <dgm:cxn modelId="{EAD60A3C-1CFF-7A4A-8D16-7B12DEFE4734}" type="presParOf" srcId="{F686C23F-604E-4653-B2CB-27DBB6BED631}" destId="{2A2AFDF2-2568-44F8-842C-3BFD70D9F2B1}" srcOrd="0" destOrd="0" presId="urn:microsoft.com/office/officeart/2009/3/layout/HorizontalOrganizationChart"/>
    <dgm:cxn modelId="{7C3F59C0-CD28-7A4E-B680-76B7AB890E7D}" type="presParOf" srcId="{F686C23F-604E-4653-B2CB-27DBB6BED631}" destId="{9CD41DA5-A8A9-4189-B933-DCF665F7DF2D}" srcOrd="1" destOrd="0" presId="urn:microsoft.com/office/officeart/2009/3/layout/HorizontalOrganizationChart"/>
    <dgm:cxn modelId="{2B5D92AF-7C72-484E-93FF-479CC3F115FD}" type="presParOf" srcId="{07E01157-B979-4F6B-B892-75DB2A2B8B0F}" destId="{96876921-77F4-4E08-9148-E99125692808}" srcOrd="1" destOrd="0" presId="urn:microsoft.com/office/officeart/2009/3/layout/HorizontalOrganizationChart"/>
    <dgm:cxn modelId="{343556DB-0759-7348-BD9A-3368804AD83F}" type="presParOf" srcId="{96876921-77F4-4E08-9148-E99125692808}" destId="{CD82D2C2-9EF5-4CA0-9CEE-9265A38A1F4A}" srcOrd="0" destOrd="0" presId="urn:microsoft.com/office/officeart/2009/3/layout/HorizontalOrganizationChart"/>
    <dgm:cxn modelId="{74B2A3A7-0B1E-6049-B1E5-9C0EC8CE47CF}" type="presParOf" srcId="{96876921-77F4-4E08-9148-E99125692808}" destId="{9441C830-A66B-4AFB-9252-8069549D4F0A}" srcOrd="1" destOrd="0" presId="urn:microsoft.com/office/officeart/2009/3/layout/HorizontalOrganizationChart"/>
    <dgm:cxn modelId="{D04EC9A2-6C9C-4146-86ED-C9A1649985DB}" type="presParOf" srcId="{9441C830-A66B-4AFB-9252-8069549D4F0A}" destId="{FEAC7974-4462-4948-9F19-4D53C38CC88A}" srcOrd="0" destOrd="0" presId="urn:microsoft.com/office/officeart/2009/3/layout/HorizontalOrganizationChart"/>
    <dgm:cxn modelId="{05FC3711-7A51-A344-947B-CE66B2CD2B77}" type="presParOf" srcId="{FEAC7974-4462-4948-9F19-4D53C38CC88A}" destId="{22C8BBC7-02FA-4EF0-899A-834C1FEE39E3}" srcOrd="0" destOrd="0" presId="urn:microsoft.com/office/officeart/2009/3/layout/HorizontalOrganizationChart"/>
    <dgm:cxn modelId="{2C2C284C-7274-C54A-8FFF-963D5B22848D}" type="presParOf" srcId="{FEAC7974-4462-4948-9F19-4D53C38CC88A}" destId="{CBD704CC-8D6F-4C39-AFA6-3825EE74A965}" srcOrd="1" destOrd="0" presId="urn:microsoft.com/office/officeart/2009/3/layout/HorizontalOrganizationChart"/>
    <dgm:cxn modelId="{B22DB603-2952-4148-941D-BC1C9F7DFEA5}" type="presParOf" srcId="{9441C830-A66B-4AFB-9252-8069549D4F0A}" destId="{C4FE27A9-6818-468D-8F72-5DEAE64958BC}" srcOrd="1" destOrd="0" presId="urn:microsoft.com/office/officeart/2009/3/layout/HorizontalOrganizationChart"/>
    <dgm:cxn modelId="{3653E8C0-8269-5B4C-88A1-B83C069190FB}" type="presParOf" srcId="{9441C830-A66B-4AFB-9252-8069549D4F0A}" destId="{B9E24DCA-DEF6-41DD-8228-40542DF88903}" srcOrd="2" destOrd="0" presId="urn:microsoft.com/office/officeart/2009/3/layout/HorizontalOrganizationChart"/>
    <dgm:cxn modelId="{8969787C-0D88-A840-81A0-024FD657FB6A}" type="presParOf" srcId="{96876921-77F4-4E08-9148-E99125692808}" destId="{72A5A8A1-C34D-4CC9-B014-4EDC4C60B5CB}" srcOrd="2" destOrd="0" presId="urn:microsoft.com/office/officeart/2009/3/layout/HorizontalOrganizationChart"/>
    <dgm:cxn modelId="{3B41378E-2BEF-C14C-AE8B-604624465156}" type="presParOf" srcId="{96876921-77F4-4E08-9148-E99125692808}" destId="{99464D45-2B22-432F-8F6C-3394CEC310A7}" srcOrd="3" destOrd="0" presId="urn:microsoft.com/office/officeart/2009/3/layout/HorizontalOrganizationChart"/>
    <dgm:cxn modelId="{72403AF0-28F1-9449-85BA-C01397655393}" type="presParOf" srcId="{99464D45-2B22-432F-8F6C-3394CEC310A7}" destId="{7EEFA05D-0146-474D-BB41-35A44BBAC0EB}" srcOrd="0" destOrd="0" presId="urn:microsoft.com/office/officeart/2009/3/layout/HorizontalOrganizationChart"/>
    <dgm:cxn modelId="{A0782001-3F79-1949-8433-A9CC47E5B5AA}" type="presParOf" srcId="{7EEFA05D-0146-474D-BB41-35A44BBAC0EB}" destId="{86A07B8D-FF15-4EFF-8681-05A46BF1E797}" srcOrd="0" destOrd="0" presId="urn:microsoft.com/office/officeart/2009/3/layout/HorizontalOrganizationChart"/>
    <dgm:cxn modelId="{EE7D20C3-5161-0D4A-9A03-B0F1A1EB00C8}" type="presParOf" srcId="{7EEFA05D-0146-474D-BB41-35A44BBAC0EB}" destId="{A4529214-DB2D-4B21-8831-F60F2A376559}" srcOrd="1" destOrd="0" presId="urn:microsoft.com/office/officeart/2009/3/layout/HorizontalOrganizationChart"/>
    <dgm:cxn modelId="{B16A3276-6F29-6A4A-86DD-F1FD8B237EF7}" type="presParOf" srcId="{99464D45-2B22-432F-8F6C-3394CEC310A7}" destId="{4C9D6515-EA4F-4DBF-A8FE-0711C70136B1}" srcOrd="1" destOrd="0" presId="urn:microsoft.com/office/officeart/2009/3/layout/HorizontalOrganizationChart"/>
    <dgm:cxn modelId="{1C3F3D99-74E6-584B-AC7C-9C027EB290D0}" type="presParOf" srcId="{99464D45-2B22-432F-8F6C-3394CEC310A7}" destId="{686779DB-34D3-4F60-84B6-A35826FF3C2A}" srcOrd="2" destOrd="0" presId="urn:microsoft.com/office/officeart/2009/3/layout/HorizontalOrganizationChart"/>
    <dgm:cxn modelId="{2136098D-4609-A74D-8A2C-0D7648AD517F}" type="presParOf" srcId="{96876921-77F4-4E08-9148-E99125692808}" destId="{B94BF64B-9716-424E-A851-42E8E7B2B9A7}" srcOrd="4" destOrd="0" presId="urn:microsoft.com/office/officeart/2009/3/layout/HorizontalOrganizationChart"/>
    <dgm:cxn modelId="{46C52E72-AD91-9441-A4BA-F9483F2ACDDD}" type="presParOf" srcId="{96876921-77F4-4E08-9148-E99125692808}" destId="{31E814C1-FFDD-BA48-BF9D-F3C8FF892503}" srcOrd="5" destOrd="0" presId="urn:microsoft.com/office/officeart/2009/3/layout/HorizontalOrganizationChart"/>
    <dgm:cxn modelId="{09F13D51-9934-C340-A384-5BB44CFBCCAD}" type="presParOf" srcId="{31E814C1-FFDD-BA48-BF9D-F3C8FF892503}" destId="{1780440E-D92A-B040-A710-F8D875101E05}" srcOrd="0" destOrd="0" presId="urn:microsoft.com/office/officeart/2009/3/layout/HorizontalOrganizationChart"/>
    <dgm:cxn modelId="{16294959-3D1E-4D4B-ADE4-4CE4ABB898D9}" type="presParOf" srcId="{1780440E-D92A-B040-A710-F8D875101E05}" destId="{A73C4A40-2D47-BF42-9EF8-B3BEE9451F45}" srcOrd="0" destOrd="0" presId="urn:microsoft.com/office/officeart/2009/3/layout/HorizontalOrganizationChart"/>
    <dgm:cxn modelId="{F96AC8EB-22DB-0945-BE60-DF145D03B9B0}" type="presParOf" srcId="{1780440E-D92A-B040-A710-F8D875101E05}" destId="{BCDD8BD9-F9D2-4C44-AB56-5005F5FB7B08}" srcOrd="1" destOrd="0" presId="urn:microsoft.com/office/officeart/2009/3/layout/HorizontalOrganizationChart"/>
    <dgm:cxn modelId="{6985903F-16FC-0246-A86E-A9397240C9D5}" type="presParOf" srcId="{31E814C1-FFDD-BA48-BF9D-F3C8FF892503}" destId="{B22D4294-1D49-E046-9CF9-7B480D0762E6}" srcOrd="1" destOrd="0" presId="urn:microsoft.com/office/officeart/2009/3/layout/HorizontalOrganizationChart"/>
    <dgm:cxn modelId="{34F26C89-08BF-9C4A-AF9F-915F12215580}" type="presParOf" srcId="{31E814C1-FFDD-BA48-BF9D-F3C8FF892503}" destId="{E1D0C206-488D-6348-BEA7-1FE8B1679EF7}" srcOrd="2" destOrd="0" presId="urn:microsoft.com/office/officeart/2009/3/layout/HorizontalOrganizationChart"/>
    <dgm:cxn modelId="{EF3B5E30-15B9-EC43-B3E6-8362069B77AD}" type="presParOf" srcId="{96876921-77F4-4E08-9148-E99125692808}" destId="{1C56F659-C5C0-2043-B383-B1AB7E81051E}" srcOrd="6" destOrd="0" presId="urn:microsoft.com/office/officeart/2009/3/layout/HorizontalOrganizationChart"/>
    <dgm:cxn modelId="{074112B5-677F-6C43-AA37-8351A23D5EA7}" type="presParOf" srcId="{96876921-77F4-4E08-9148-E99125692808}" destId="{0E5FB748-D328-694C-BD9D-B4FF51207A83}" srcOrd="7" destOrd="0" presId="urn:microsoft.com/office/officeart/2009/3/layout/HorizontalOrganizationChart"/>
    <dgm:cxn modelId="{A4000627-FB9C-FA4B-8F6D-BBC80EE8134A}" type="presParOf" srcId="{0E5FB748-D328-694C-BD9D-B4FF51207A83}" destId="{3287797D-E8A8-2F48-BDB0-D89D3C95D601}" srcOrd="0" destOrd="0" presId="urn:microsoft.com/office/officeart/2009/3/layout/HorizontalOrganizationChart"/>
    <dgm:cxn modelId="{EC680A5E-6DFD-0D4A-AB7C-258C10547D1B}" type="presParOf" srcId="{3287797D-E8A8-2F48-BDB0-D89D3C95D601}" destId="{CE4C2619-300C-5645-A2BF-9563C67CDB33}" srcOrd="0" destOrd="0" presId="urn:microsoft.com/office/officeart/2009/3/layout/HorizontalOrganizationChart"/>
    <dgm:cxn modelId="{AE39DD67-F115-6441-8896-207E22A24F3D}" type="presParOf" srcId="{3287797D-E8A8-2F48-BDB0-D89D3C95D601}" destId="{EBF19411-5EBD-5B49-867A-16F421F05976}" srcOrd="1" destOrd="0" presId="urn:microsoft.com/office/officeart/2009/3/layout/HorizontalOrganizationChart"/>
    <dgm:cxn modelId="{F4020363-80DE-2A43-8D65-BE9662C949CD}" type="presParOf" srcId="{0E5FB748-D328-694C-BD9D-B4FF51207A83}" destId="{D98700A1-2669-374A-9E84-4958B1DC94A4}" srcOrd="1" destOrd="0" presId="urn:microsoft.com/office/officeart/2009/3/layout/HorizontalOrganizationChart"/>
    <dgm:cxn modelId="{801870A3-58DC-CE45-95BA-962F1463D9EA}" type="presParOf" srcId="{0E5FB748-D328-694C-BD9D-B4FF51207A83}" destId="{92854222-A982-524B-9C3B-25006765D157}" srcOrd="2" destOrd="0" presId="urn:microsoft.com/office/officeart/2009/3/layout/HorizontalOrganizationChart"/>
    <dgm:cxn modelId="{AD87D7F0-9E7F-D74E-9855-9BAB2432907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A103F202-9B6F-7348-9DCB-02AF3B1686E7}" type="presOf" srcId="{7638F483-EC40-4669-A117-0C6040B4A66B}" destId="{A4529214-DB2D-4B21-8831-F60F2A376559}" srcOrd="1" destOrd="0" presId="urn:microsoft.com/office/officeart/2009/3/layout/HorizontalOrganizationChart"/>
    <dgm:cxn modelId="{B911D70A-49B3-3C46-9A67-614F42F2BB2A}"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3DD0119-38EA-1047-A417-87AF2189F527}" type="presOf" srcId="{E2369F6E-DA59-4F6E-BD69-6CAA013A82BE}" destId="{CD82D2C2-9EF5-4CA0-9CEE-9265A38A1F4A}" srcOrd="0" destOrd="0" presId="urn:microsoft.com/office/officeart/2009/3/layout/HorizontalOrganizationChart"/>
    <dgm:cxn modelId="{61ED262D-D13A-4E42-8FA7-C8E993EE6CF7}" type="presOf" srcId="{3FA44A42-E0AE-412C-8071-9A37D30DD567}" destId="{22C8BBC7-02FA-4EF0-899A-834C1FEE39E3}" srcOrd="0" destOrd="0" presId="urn:microsoft.com/office/officeart/2009/3/layout/HorizontalOrganizationChart"/>
    <dgm:cxn modelId="{EBAC7855-093F-274A-8FBA-6A3F2381BB44}" type="presOf" srcId="{18A5DCF8-381A-9740-A1DC-D1A5033A3647}" destId="{B94BF64B-9716-424E-A851-42E8E7B2B9A7}" srcOrd="0" destOrd="0" presId="urn:microsoft.com/office/officeart/2009/3/layout/HorizontalOrganizationChart"/>
    <dgm:cxn modelId="{8D66665E-9242-7646-BF84-E3049FAE993A}"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C90BA1A0-5863-6143-9BBA-5504E23D76B2}"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821488AD-DEC2-084B-90EC-75B30258E534}" type="presOf" srcId="{E03ADBCE-1E22-C448-B985-6157870BEC69}" destId="{CE4C2619-300C-5645-A2BF-9563C67CDB33}" srcOrd="0" destOrd="0" presId="urn:microsoft.com/office/officeart/2009/3/layout/HorizontalOrganizationChart"/>
    <dgm:cxn modelId="{7711AAAF-0E67-C64C-9D27-4AB15877EFAE}" type="presOf" srcId="{2C242901-F10E-4547-86F9-21E9B6840AEF}" destId="{1C56F659-C5C0-2043-B383-B1AB7E81051E}" srcOrd="0" destOrd="0" presId="urn:microsoft.com/office/officeart/2009/3/layout/HorizontalOrganizationChart"/>
    <dgm:cxn modelId="{82CAE8B3-D6F0-DC49-B8A1-07436FA30E1F}" type="presOf" srcId="{E03ADBCE-1E22-C448-B985-6157870BEC69}" destId="{EBF19411-5EBD-5B49-867A-16F421F05976}" srcOrd="1" destOrd="0" presId="urn:microsoft.com/office/officeart/2009/3/layout/HorizontalOrganizationChart"/>
    <dgm:cxn modelId="{3B5E76B8-AA28-D847-980A-6A4E79301506}" type="presOf" srcId="{57E64457-75B6-40DF-86BF-80888D7FBBC5}" destId="{72A5A8A1-C34D-4CC9-B014-4EDC4C60B5CB}" srcOrd="0" destOrd="0" presId="urn:microsoft.com/office/officeart/2009/3/layout/HorizontalOrganizationChart"/>
    <dgm:cxn modelId="{1FFB9DCA-4ECF-8F42-A885-F82DE232FF1F}" type="presOf" srcId="{7638F483-EC40-4669-A117-0C6040B4A66B}" destId="{86A07B8D-FF15-4EFF-8681-05A46BF1E79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35E9D6-CCF1-0041-9284-85B89FA310CC}" type="presOf" srcId="{87585F0D-6A81-F747-99EB-D14B33EBB618}" destId="{BCDD8BD9-F9D2-4C44-AB56-5005F5FB7B08}"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4DE1ECE2-3449-9249-A6A8-E7268A769EFF}" type="presOf" srcId="{9AC2E227-803C-4016-BF2C-9291B6CAA290}" destId="{9CD41DA5-A8A9-4189-B933-DCF665F7DF2D}" srcOrd="1" destOrd="0" presId="urn:microsoft.com/office/officeart/2009/3/layout/HorizontalOrganizationChart"/>
    <dgm:cxn modelId="{B14A19F2-2BA0-4F43-8C8C-E1451A646711}" type="presOf" srcId="{3FA44A42-E0AE-412C-8071-9A37D30DD567}" destId="{CBD704CC-8D6F-4C39-AFA6-3825EE74A965}" srcOrd="1" destOrd="0" presId="urn:microsoft.com/office/officeart/2009/3/layout/HorizontalOrganizationChart"/>
    <dgm:cxn modelId="{E79674B6-6268-FC4C-989E-71CDFB9FDC53}" type="presParOf" srcId="{18DB143D-9E27-4E02-AFA5-F665953CBC10}" destId="{07E01157-B979-4F6B-B892-75DB2A2B8B0F}" srcOrd="0" destOrd="0" presId="urn:microsoft.com/office/officeart/2009/3/layout/HorizontalOrganizationChart"/>
    <dgm:cxn modelId="{9374E898-2EBF-3141-9902-E6D8CA1B997A}" type="presParOf" srcId="{07E01157-B979-4F6B-B892-75DB2A2B8B0F}" destId="{F686C23F-604E-4653-B2CB-27DBB6BED631}" srcOrd="0" destOrd="0" presId="urn:microsoft.com/office/officeart/2009/3/layout/HorizontalOrganizationChart"/>
    <dgm:cxn modelId="{AC05A0F4-AA35-0342-A147-C20372898EDB}" type="presParOf" srcId="{F686C23F-604E-4653-B2CB-27DBB6BED631}" destId="{2A2AFDF2-2568-44F8-842C-3BFD70D9F2B1}" srcOrd="0" destOrd="0" presId="urn:microsoft.com/office/officeart/2009/3/layout/HorizontalOrganizationChart"/>
    <dgm:cxn modelId="{D5D89132-EFC6-0C42-B848-3A1AC2D6F49D}" type="presParOf" srcId="{F686C23F-604E-4653-B2CB-27DBB6BED631}" destId="{9CD41DA5-A8A9-4189-B933-DCF665F7DF2D}" srcOrd="1" destOrd="0" presId="urn:microsoft.com/office/officeart/2009/3/layout/HorizontalOrganizationChart"/>
    <dgm:cxn modelId="{5DDAF0A2-0140-DA48-9E8F-9B1FA1DFA1DC}" type="presParOf" srcId="{07E01157-B979-4F6B-B892-75DB2A2B8B0F}" destId="{96876921-77F4-4E08-9148-E99125692808}" srcOrd="1" destOrd="0" presId="urn:microsoft.com/office/officeart/2009/3/layout/HorizontalOrganizationChart"/>
    <dgm:cxn modelId="{1371654D-4AC0-3647-B855-ACD743477710}" type="presParOf" srcId="{96876921-77F4-4E08-9148-E99125692808}" destId="{CD82D2C2-9EF5-4CA0-9CEE-9265A38A1F4A}" srcOrd="0" destOrd="0" presId="urn:microsoft.com/office/officeart/2009/3/layout/HorizontalOrganizationChart"/>
    <dgm:cxn modelId="{F6028B56-7988-944F-B959-294D97114B79}" type="presParOf" srcId="{96876921-77F4-4E08-9148-E99125692808}" destId="{9441C830-A66B-4AFB-9252-8069549D4F0A}" srcOrd="1" destOrd="0" presId="urn:microsoft.com/office/officeart/2009/3/layout/HorizontalOrganizationChart"/>
    <dgm:cxn modelId="{C86D43BA-E9FE-4543-8710-E82DE303DB0F}" type="presParOf" srcId="{9441C830-A66B-4AFB-9252-8069549D4F0A}" destId="{FEAC7974-4462-4948-9F19-4D53C38CC88A}" srcOrd="0" destOrd="0" presId="urn:microsoft.com/office/officeart/2009/3/layout/HorizontalOrganizationChart"/>
    <dgm:cxn modelId="{732EE8CA-7B65-AF47-BC60-F254BBB6EAA2}" type="presParOf" srcId="{FEAC7974-4462-4948-9F19-4D53C38CC88A}" destId="{22C8BBC7-02FA-4EF0-899A-834C1FEE39E3}" srcOrd="0" destOrd="0" presId="urn:microsoft.com/office/officeart/2009/3/layout/HorizontalOrganizationChart"/>
    <dgm:cxn modelId="{A9D17AF4-E9D2-AB42-95AC-449BF88EFFBE}" type="presParOf" srcId="{FEAC7974-4462-4948-9F19-4D53C38CC88A}" destId="{CBD704CC-8D6F-4C39-AFA6-3825EE74A965}" srcOrd="1" destOrd="0" presId="urn:microsoft.com/office/officeart/2009/3/layout/HorizontalOrganizationChart"/>
    <dgm:cxn modelId="{E1188E28-C1D5-5D47-9E67-E3C60EE9DBA0}" type="presParOf" srcId="{9441C830-A66B-4AFB-9252-8069549D4F0A}" destId="{C4FE27A9-6818-468D-8F72-5DEAE64958BC}" srcOrd="1" destOrd="0" presId="urn:microsoft.com/office/officeart/2009/3/layout/HorizontalOrganizationChart"/>
    <dgm:cxn modelId="{FB498688-C3A7-3F45-9134-3B13B2C2205F}" type="presParOf" srcId="{9441C830-A66B-4AFB-9252-8069549D4F0A}" destId="{B9E24DCA-DEF6-41DD-8228-40542DF88903}" srcOrd="2" destOrd="0" presId="urn:microsoft.com/office/officeart/2009/3/layout/HorizontalOrganizationChart"/>
    <dgm:cxn modelId="{F80230D2-DEBA-4143-A50B-77D0AE844BBA}" type="presParOf" srcId="{96876921-77F4-4E08-9148-E99125692808}" destId="{72A5A8A1-C34D-4CC9-B014-4EDC4C60B5CB}" srcOrd="2" destOrd="0" presId="urn:microsoft.com/office/officeart/2009/3/layout/HorizontalOrganizationChart"/>
    <dgm:cxn modelId="{BE69647E-5CC0-0A46-9626-DF0E1E9BF3C4}" type="presParOf" srcId="{96876921-77F4-4E08-9148-E99125692808}" destId="{99464D45-2B22-432F-8F6C-3394CEC310A7}" srcOrd="3" destOrd="0" presId="urn:microsoft.com/office/officeart/2009/3/layout/HorizontalOrganizationChart"/>
    <dgm:cxn modelId="{DFC05930-51CF-E244-8659-11C45FF7CD99}" type="presParOf" srcId="{99464D45-2B22-432F-8F6C-3394CEC310A7}" destId="{7EEFA05D-0146-474D-BB41-35A44BBAC0EB}" srcOrd="0" destOrd="0" presId="urn:microsoft.com/office/officeart/2009/3/layout/HorizontalOrganizationChart"/>
    <dgm:cxn modelId="{65B663C7-B02E-3C44-A748-1E2E7DD31F37}" type="presParOf" srcId="{7EEFA05D-0146-474D-BB41-35A44BBAC0EB}" destId="{86A07B8D-FF15-4EFF-8681-05A46BF1E797}" srcOrd="0" destOrd="0" presId="urn:microsoft.com/office/officeart/2009/3/layout/HorizontalOrganizationChart"/>
    <dgm:cxn modelId="{31CEE1A2-1B76-8749-ACE8-B6FE59443902}" type="presParOf" srcId="{7EEFA05D-0146-474D-BB41-35A44BBAC0EB}" destId="{A4529214-DB2D-4B21-8831-F60F2A376559}" srcOrd="1" destOrd="0" presId="urn:microsoft.com/office/officeart/2009/3/layout/HorizontalOrganizationChart"/>
    <dgm:cxn modelId="{B6AC7EA6-A375-DE4F-81FE-6FB20DD8F92A}" type="presParOf" srcId="{99464D45-2B22-432F-8F6C-3394CEC310A7}" destId="{4C9D6515-EA4F-4DBF-A8FE-0711C70136B1}" srcOrd="1" destOrd="0" presId="urn:microsoft.com/office/officeart/2009/3/layout/HorizontalOrganizationChart"/>
    <dgm:cxn modelId="{FDD07C28-5DF4-3A45-A25E-C7E599EF004A}" type="presParOf" srcId="{99464D45-2B22-432F-8F6C-3394CEC310A7}" destId="{686779DB-34D3-4F60-84B6-A35826FF3C2A}" srcOrd="2" destOrd="0" presId="urn:microsoft.com/office/officeart/2009/3/layout/HorizontalOrganizationChart"/>
    <dgm:cxn modelId="{533D9390-60D9-4547-8386-36C890F0FA69}" type="presParOf" srcId="{96876921-77F4-4E08-9148-E99125692808}" destId="{B94BF64B-9716-424E-A851-42E8E7B2B9A7}" srcOrd="4" destOrd="0" presId="urn:microsoft.com/office/officeart/2009/3/layout/HorizontalOrganizationChart"/>
    <dgm:cxn modelId="{59B456B1-4699-1348-B222-864C08119E31}" type="presParOf" srcId="{96876921-77F4-4E08-9148-E99125692808}" destId="{31E814C1-FFDD-BA48-BF9D-F3C8FF892503}" srcOrd="5" destOrd="0" presId="urn:microsoft.com/office/officeart/2009/3/layout/HorizontalOrganizationChart"/>
    <dgm:cxn modelId="{C4A6B010-A93E-AB4F-AEA7-F5BAD0479007}" type="presParOf" srcId="{31E814C1-FFDD-BA48-BF9D-F3C8FF892503}" destId="{1780440E-D92A-B040-A710-F8D875101E05}" srcOrd="0" destOrd="0" presId="urn:microsoft.com/office/officeart/2009/3/layout/HorizontalOrganizationChart"/>
    <dgm:cxn modelId="{6FD4E909-8AF5-0D4F-8C68-E216CDF5FA7C}" type="presParOf" srcId="{1780440E-D92A-B040-A710-F8D875101E05}" destId="{A73C4A40-2D47-BF42-9EF8-B3BEE9451F45}" srcOrd="0" destOrd="0" presId="urn:microsoft.com/office/officeart/2009/3/layout/HorizontalOrganizationChart"/>
    <dgm:cxn modelId="{C96A20CF-D256-7040-B6F1-C6657EE4C695}" type="presParOf" srcId="{1780440E-D92A-B040-A710-F8D875101E05}" destId="{BCDD8BD9-F9D2-4C44-AB56-5005F5FB7B08}" srcOrd="1" destOrd="0" presId="urn:microsoft.com/office/officeart/2009/3/layout/HorizontalOrganizationChart"/>
    <dgm:cxn modelId="{7F511000-7817-E14E-A9B6-5F22957812C2}" type="presParOf" srcId="{31E814C1-FFDD-BA48-BF9D-F3C8FF892503}" destId="{B22D4294-1D49-E046-9CF9-7B480D0762E6}" srcOrd="1" destOrd="0" presId="urn:microsoft.com/office/officeart/2009/3/layout/HorizontalOrganizationChart"/>
    <dgm:cxn modelId="{5C704E7D-3CF6-E746-9273-E919CE2BA7FB}" type="presParOf" srcId="{31E814C1-FFDD-BA48-BF9D-F3C8FF892503}" destId="{E1D0C206-488D-6348-BEA7-1FE8B1679EF7}" srcOrd="2" destOrd="0" presId="urn:microsoft.com/office/officeart/2009/3/layout/HorizontalOrganizationChart"/>
    <dgm:cxn modelId="{6995FC6F-2477-CE4D-9FE4-3ABF6589854B}" type="presParOf" srcId="{96876921-77F4-4E08-9148-E99125692808}" destId="{1C56F659-C5C0-2043-B383-B1AB7E81051E}" srcOrd="6" destOrd="0" presId="urn:microsoft.com/office/officeart/2009/3/layout/HorizontalOrganizationChart"/>
    <dgm:cxn modelId="{09E3731A-6D58-E14E-A93B-D97EB0E93889}" type="presParOf" srcId="{96876921-77F4-4E08-9148-E99125692808}" destId="{0E5FB748-D328-694C-BD9D-B4FF51207A83}" srcOrd="7" destOrd="0" presId="urn:microsoft.com/office/officeart/2009/3/layout/HorizontalOrganizationChart"/>
    <dgm:cxn modelId="{774BCAB4-5660-CA4C-BE62-58E2D8C97414}" type="presParOf" srcId="{0E5FB748-D328-694C-BD9D-B4FF51207A83}" destId="{3287797D-E8A8-2F48-BDB0-D89D3C95D601}" srcOrd="0" destOrd="0" presId="urn:microsoft.com/office/officeart/2009/3/layout/HorizontalOrganizationChart"/>
    <dgm:cxn modelId="{BD593301-AA94-0144-8751-579A77BAE0C2}" type="presParOf" srcId="{3287797D-E8A8-2F48-BDB0-D89D3C95D601}" destId="{CE4C2619-300C-5645-A2BF-9563C67CDB33}" srcOrd="0" destOrd="0" presId="urn:microsoft.com/office/officeart/2009/3/layout/HorizontalOrganizationChart"/>
    <dgm:cxn modelId="{CBEC16C7-EF01-B041-9D1E-7FB2912DA524}" type="presParOf" srcId="{3287797D-E8A8-2F48-BDB0-D89D3C95D601}" destId="{EBF19411-5EBD-5B49-867A-16F421F05976}" srcOrd="1" destOrd="0" presId="urn:microsoft.com/office/officeart/2009/3/layout/HorizontalOrganizationChart"/>
    <dgm:cxn modelId="{43E8615F-0716-DD4E-BB92-95B6C0B1783F}" type="presParOf" srcId="{0E5FB748-D328-694C-BD9D-B4FF51207A83}" destId="{D98700A1-2669-374A-9E84-4958B1DC94A4}" srcOrd="1" destOrd="0" presId="urn:microsoft.com/office/officeart/2009/3/layout/HorizontalOrganizationChart"/>
    <dgm:cxn modelId="{E6F49FCD-0CD1-6547-8204-83EB8A6F02A2}" type="presParOf" srcId="{0E5FB748-D328-694C-BD9D-B4FF51207A83}" destId="{92854222-A982-524B-9C3B-25006765D157}" srcOrd="2" destOrd="0" presId="urn:microsoft.com/office/officeart/2009/3/layout/HorizontalOrganizationChart"/>
    <dgm:cxn modelId="{BD3D6859-8876-6745-9168-3C18D2DC3D1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E9D3A31B-3D22-E54F-AA10-6BE791861228}" type="presOf" srcId="{18A5DCF8-381A-9740-A1DC-D1A5033A3647}" destId="{B94BF64B-9716-424E-A851-42E8E7B2B9A7}" srcOrd="0" destOrd="0" presId="urn:microsoft.com/office/officeart/2009/3/layout/HorizontalOrganizationChart"/>
    <dgm:cxn modelId="{B5F85525-0D02-8141-8A0F-5358CADB6BAB}" type="presOf" srcId="{F05BBA42-D7AF-4BA0-8C3F-85B1FE28E48F}" destId="{18DB143D-9E27-4E02-AFA5-F665953CBC10}" srcOrd="0" destOrd="0" presId="urn:microsoft.com/office/officeart/2009/3/layout/HorizontalOrganizationChart"/>
    <dgm:cxn modelId="{A8F8A33C-13E3-4348-8AA1-C757ADBC649B}" type="presOf" srcId="{7638F483-EC40-4669-A117-0C6040B4A66B}" destId="{A4529214-DB2D-4B21-8831-F60F2A376559}" srcOrd="1" destOrd="0" presId="urn:microsoft.com/office/officeart/2009/3/layout/HorizontalOrganizationChart"/>
    <dgm:cxn modelId="{5ACA6049-FB08-3B40-AC4D-C5EC8F4834DC}" type="presOf" srcId="{7638F483-EC40-4669-A117-0C6040B4A66B}" destId="{86A07B8D-FF15-4EFF-8681-05A46BF1E797}" srcOrd="0" destOrd="0" presId="urn:microsoft.com/office/officeart/2009/3/layout/HorizontalOrganizationChart"/>
    <dgm:cxn modelId="{D9A7C55A-845A-E74B-BADE-B2BA5FE651B9}" type="presOf" srcId="{E03ADBCE-1E22-C448-B985-6157870BEC69}" destId="{CE4C2619-300C-5645-A2BF-9563C67CDB33}" srcOrd="0" destOrd="0" presId="urn:microsoft.com/office/officeart/2009/3/layout/HorizontalOrganizationChart"/>
    <dgm:cxn modelId="{7E082262-BA01-CD4F-86A5-23502ED5F94A}" type="presOf" srcId="{9AC2E227-803C-4016-BF2C-9291B6CAA290}" destId="{9CD41DA5-A8A9-4189-B933-DCF665F7DF2D}" srcOrd="1" destOrd="0" presId="urn:microsoft.com/office/officeart/2009/3/layout/HorizontalOrganizationChart"/>
    <dgm:cxn modelId="{8BD35362-C81C-6B44-A9FD-FE9B8589A8BC}" type="presOf" srcId="{87585F0D-6A81-F747-99EB-D14B33EBB618}" destId="{BCDD8BD9-F9D2-4C44-AB56-5005F5FB7B08}" srcOrd="1" destOrd="0" presId="urn:microsoft.com/office/officeart/2009/3/layout/HorizontalOrganizationChart"/>
    <dgm:cxn modelId="{5A173392-236C-5743-8A62-3498E0B9B450}" type="presOf" srcId="{87585F0D-6A81-F747-99EB-D14B33EBB618}" destId="{A73C4A40-2D47-BF42-9EF8-B3BEE9451F45}" srcOrd="0" destOrd="0" presId="urn:microsoft.com/office/officeart/2009/3/layout/HorizontalOrganizationChart"/>
    <dgm:cxn modelId="{CC5B5199-C82D-DE46-9953-2561A145464B}" type="presOf" srcId="{3FA44A42-E0AE-412C-8071-9A37D30DD567}" destId="{CBD704CC-8D6F-4C39-AFA6-3825EE74A965}" srcOrd="1" destOrd="0" presId="urn:microsoft.com/office/officeart/2009/3/layout/HorizontalOrganizationChart"/>
    <dgm:cxn modelId="{4E27C99E-950F-6E49-A991-36F82F97995A}" type="presOf" srcId="{2C242901-F10E-4547-86F9-21E9B6840AEF}" destId="{1C56F659-C5C0-2043-B383-B1AB7E81051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C3CF5A6-A7AE-904B-8043-F0D3761408E8}" type="presOf" srcId="{E03ADBCE-1E22-C448-B985-6157870BEC69}" destId="{EBF19411-5EBD-5B49-867A-16F421F05976}"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FD534DCA-8F7F-B847-8117-A39691B551A7}" type="presOf" srcId="{9AC2E227-803C-4016-BF2C-9291B6CAA290}" destId="{2A2AFDF2-2568-44F8-842C-3BFD70D9F2B1}" srcOrd="0" destOrd="0" presId="urn:microsoft.com/office/officeart/2009/3/layout/HorizontalOrganizationChart"/>
    <dgm:cxn modelId="{238D67CB-D6BE-0C46-8E1E-F3C07D6230DD}"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F8A811D7-44A5-D649-B425-5152F2F89E6A}" type="presOf" srcId="{57E64457-75B6-40DF-86BF-80888D7FBBC5}" destId="{72A5A8A1-C34D-4CC9-B014-4EDC4C60B5CB}"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BC6F12FD-CB0F-3740-9EB0-6D3EF96D3D71}" type="presOf" srcId="{3FA44A42-E0AE-412C-8071-9A37D30DD567}" destId="{22C8BBC7-02FA-4EF0-899A-834C1FEE39E3}" srcOrd="0" destOrd="0" presId="urn:microsoft.com/office/officeart/2009/3/layout/HorizontalOrganizationChart"/>
    <dgm:cxn modelId="{5967EFBA-B1A8-5347-A6E9-47A48F1FC05F}" type="presParOf" srcId="{18DB143D-9E27-4E02-AFA5-F665953CBC10}" destId="{07E01157-B979-4F6B-B892-75DB2A2B8B0F}" srcOrd="0" destOrd="0" presId="urn:microsoft.com/office/officeart/2009/3/layout/HorizontalOrganizationChart"/>
    <dgm:cxn modelId="{000B8C3B-E44B-8A48-809D-5C80C16DA312}" type="presParOf" srcId="{07E01157-B979-4F6B-B892-75DB2A2B8B0F}" destId="{F686C23F-604E-4653-B2CB-27DBB6BED631}" srcOrd="0" destOrd="0" presId="urn:microsoft.com/office/officeart/2009/3/layout/HorizontalOrganizationChart"/>
    <dgm:cxn modelId="{79BAE78C-8D8C-A948-99E6-A6592C85046C}" type="presParOf" srcId="{F686C23F-604E-4653-B2CB-27DBB6BED631}" destId="{2A2AFDF2-2568-44F8-842C-3BFD70D9F2B1}" srcOrd="0" destOrd="0" presId="urn:microsoft.com/office/officeart/2009/3/layout/HorizontalOrganizationChart"/>
    <dgm:cxn modelId="{E6F4F872-B6CB-7141-AD91-55D78321A624}" type="presParOf" srcId="{F686C23F-604E-4653-B2CB-27DBB6BED631}" destId="{9CD41DA5-A8A9-4189-B933-DCF665F7DF2D}" srcOrd="1" destOrd="0" presId="urn:microsoft.com/office/officeart/2009/3/layout/HorizontalOrganizationChart"/>
    <dgm:cxn modelId="{6D46B51E-7E60-EC47-9FF1-D35A0E784817}" type="presParOf" srcId="{07E01157-B979-4F6B-B892-75DB2A2B8B0F}" destId="{96876921-77F4-4E08-9148-E99125692808}" srcOrd="1" destOrd="0" presId="urn:microsoft.com/office/officeart/2009/3/layout/HorizontalOrganizationChart"/>
    <dgm:cxn modelId="{CD8B456A-D369-1140-9F7C-0337CA681157}" type="presParOf" srcId="{96876921-77F4-4E08-9148-E99125692808}" destId="{CD82D2C2-9EF5-4CA0-9CEE-9265A38A1F4A}" srcOrd="0" destOrd="0" presId="urn:microsoft.com/office/officeart/2009/3/layout/HorizontalOrganizationChart"/>
    <dgm:cxn modelId="{0CF60130-82E0-994B-AAEB-C5F4DE68A793}" type="presParOf" srcId="{96876921-77F4-4E08-9148-E99125692808}" destId="{9441C830-A66B-4AFB-9252-8069549D4F0A}" srcOrd="1" destOrd="0" presId="urn:microsoft.com/office/officeart/2009/3/layout/HorizontalOrganizationChart"/>
    <dgm:cxn modelId="{723610CF-ED8B-2B44-B6DC-9146D115F828}" type="presParOf" srcId="{9441C830-A66B-4AFB-9252-8069549D4F0A}" destId="{FEAC7974-4462-4948-9F19-4D53C38CC88A}" srcOrd="0" destOrd="0" presId="urn:microsoft.com/office/officeart/2009/3/layout/HorizontalOrganizationChart"/>
    <dgm:cxn modelId="{A510814F-4080-6C45-979D-DF06D2A8E742}" type="presParOf" srcId="{FEAC7974-4462-4948-9F19-4D53C38CC88A}" destId="{22C8BBC7-02FA-4EF0-899A-834C1FEE39E3}" srcOrd="0" destOrd="0" presId="urn:microsoft.com/office/officeart/2009/3/layout/HorizontalOrganizationChart"/>
    <dgm:cxn modelId="{757224CD-45CD-DB46-9E3A-7600210BA416}" type="presParOf" srcId="{FEAC7974-4462-4948-9F19-4D53C38CC88A}" destId="{CBD704CC-8D6F-4C39-AFA6-3825EE74A965}" srcOrd="1" destOrd="0" presId="urn:microsoft.com/office/officeart/2009/3/layout/HorizontalOrganizationChart"/>
    <dgm:cxn modelId="{75E3AD9A-DBEE-6847-8762-2E9315713720}" type="presParOf" srcId="{9441C830-A66B-4AFB-9252-8069549D4F0A}" destId="{C4FE27A9-6818-468D-8F72-5DEAE64958BC}" srcOrd="1" destOrd="0" presId="urn:microsoft.com/office/officeart/2009/3/layout/HorizontalOrganizationChart"/>
    <dgm:cxn modelId="{B5B54497-5953-7249-A154-36D634FE6B13}" type="presParOf" srcId="{9441C830-A66B-4AFB-9252-8069549D4F0A}" destId="{B9E24DCA-DEF6-41DD-8228-40542DF88903}" srcOrd="2" destOrd="0" presId="urn:microsoft.com/office/officeart/2009/3/layout/HorizontalOrganizationChart"/>
    <dgm:cxn modelId="{5B2E8B3C-7762-C54A-91C2-54BB5A0339F1}" type="presParOf" srcId="{96876921-77F4-4E08-9148-E99125692808}" destId="{72A5A8A1-C34D-4CC9-B014-4EDC4C60B5CB}" srcOrd="2" destOrd="0" presId="urn:microsoft.com/office/officeart/2009/3/layout/HorizontalOrganizationChart"/>
    <dgm:cxn modelId="{408164CE-837B-D743-BBFC-CD6B2851D7A8}" type="presParOf" srcId="{96876921-77F4-4E08-9148-E99125692808}" destId="{99464D45-2B22-432F-8F6C-3394CEC310A7}" srcOrd="3" destOrd="0" presId="urn:microsoft.com/office/officeart/2009/3/layout/HorizontalOrganizationChart"/>
    <dgm:cxn modelId="{FF828482-FFB3-BD47-A4D6-2BC3888F4DEC}" type="presParOf" srcId="{99464D45-2B22-432F-8F6C-3394CEC310A7}" destId="{7EEFA05D-0146-474D-BB41-35A44BBAC0EB}" srcOrd="0" destOrd="0" presId="urn:microsoft.com/office/officeart/2009/3/layout/HorizontalOrganizationChart"/>
    <dgm:cxn modelId="{0A8D1870-4009-9947-890C-6339B6AB59F1}" type="presParOf" srcId="{7EEFA05D-0146-474D-BB41-35A44BBAC0EB}" destId="{86A07B8D-FF15-4EFF-8681-05A46BF1E797}" srcOrd="0" destOrd="0" presId="urn:microsoft.com/office/officeart/2009/3/layout/HorizontalOrganizationChart"/>
    <dgm:cxn modelId="{CC7C0E16-BEA4-1447-8571-A0B5B15ADDF7}" type="presParOf" srcId="{7EEFA05D-0146-474D-BB41-35A44BBAC0EB}" destId="{A4529214-DB2D-4B21-8831-F60F2A376559}" srcOrd="1" destOrd="0" presId="urn:microsoft.com/office/officeart/2009/3/layout/HorizontalOrganizationChart"/>
    <dgm:cxn modelId="{89C1FBDD-E8EF-4945-9F83-EE379C33BF1E}" type="presParOf" srcId="{99464D45-2B22-432F-8F6C-3394CEC310A7}" destId="{4C9D6515-EA4F-4DBF-A8FE-0711C70136B1}" srcOrd="1" destOrd="0" presId="urn:microsoft.com/office/officeart/2009/3/layout/HorizontalOrganizationChart"/>
    <dgm:cxn modelId="{03A57AFB-9E20-B249-9D5F-0292161C78F0}" type="presParOf" srcId="{99464D45-2B22-432F-8F6C-3394CEC310A7}" destId="{686779DB-34D3-4F60-84B6-A35826FF3C2A}" srcOrd="2" destOrd="0" presId="urn:microsoft.com/office/officeart/2009/3/layout/HorizontalOrganizationChart"/>
    <dgm:cxn modelId="{DF078603-E11B-BD4B-A831-F727D1AE62FD}" type="presParOf" srcId="{96876921-77F4-4E08-9148-E99125692808}" destId="{B94BF64B-9716-424E-A851-42E8E7B2B9A7}" srcOrd="4" destOrd="0" presId="urn:microsoft.com/office/officeart/2009/3/layout/HorizontalOrganizationChart"/>
    <dgm:cxn modelId="{D121BC8E-538D-634A-9069-A9D75185C11C}" type="presParOf" srcId="{96876921-77F4-4E08-9148-E99125692808}" destId="{31E814C1-FFDD-BA48-BF9D-F3C8FF892503}" srcOrd="5" destOrd="0" presId="urn:microsoft.com/office/officeart/2009/3/layout/HorizontalOrganizationChart"/>
    <dgm:cxn modelId="{F108C95D-E446-5546-AA8F-A539DE2621CB}" type="presParOf" srcId="{31E814C1-FFDD-BA48-BF9D-F3C8FF892503}" destId="{1780440E-D92A-B040-A710-F8D875101E05}" srcOrd="0" destOrd="0" presId="urn:microsoft.com/office/officeart/2009/3/layout/HorizontalOrganizationChart"/>
    <dgm:cxn modelId="{A0F52A3B-8C81-ED49-BFE8-FC1A0B68D98D}" type="presParOf" srcId="{1780440E-D92A-B040-A710-F8D875101E05}" destId="{A73C4A40-2D47-BF42-9EF8-B3BEE9451F45}" srcOrd="0" destOrd="0" presId="urn:microsoft.com/office/officeart/2009/3/layout/HorizontalOrganizationChart"/>
    <dgm:cxn modelId="{E822209C-65D8-4D49-9B9B-BEE17EF78E1C}" type="presParOf" srcId="{1780440E-D92A-B040-A710-F8D875101E05}" destId="{BCDD8BD9-F9D2-4C44-AB56-5005F5FB7B08}" srcOrd="1" destOrd="0" presId="urn:microsoft.com/office/officeart/2009/3/layout/HorizontalOrganizationChart"/>
    <dgm:cxn modelId="{5233A664-5B41-5C4D-A62D-A45F1049A7B2}" type="presParOf" srcId="{31E814C1-FFDD-BA48-BF9D-F3C8FF892503}" destId="{B22D4294-1D49-E046-9CF9-7B480D0762E6}" srcOrd="1" destOrd="0" presId="urn:microsoft.com/office/officeart/2009/3/layout/HorizontalOrganizationChart"/>
    <dgm:cxn modelId="{DDA8CA73-8BAF-E044-AAF9-60797BF44A37}" type="presParOf" srcId="{31E814C1-FFDD-BA48-BF9D-F3C8FF892503}" destId="{E1D0C206-488D-6348-BEA7-1FE8B1679EF7}" srcOrd="2" destOrd="0" presId="urn:microsoft.com/office/officeart/2009/3/layout/HorizontalOrganizationChart"/>
    <dgm:cxn modelId="{A4A1AF68-CA11-3141-BAE9-C54FAD0AA23D}" type="presParOf" srcId="{96876921-77F4-4E08-9148-E99125692808}" destId="{1C56F659-C5C0-2043-B383-B1AB7E81051E}" srcOrd="6" destOrd="0" presId="urn:microsoft.com/office/officeart/2009/3/layout/HorizontalOrganizationChart"/>
    <dgm:cxn modelId="{B0C002E4-3788-2E42-B4CB-A28B02BCC21C}" type="presParOf" srcId="{96876921-77F4-4E08-9148-E99125692808}" destId="{0E5FB748-D328-694C-BD9D-B4FF51207A83}" srcOrd="7" destOrd="0" presId="urn:microsoft.com/office/officeart/2009/3/layout/HorizontalOrganizationChart"/>
    <dgm:cxn modelId="{84790E66-4479-924B-8A92-CD1540E6AE2B}" type="presParOf" srcId="{0E5FB748-D328-694C-BD9D-B4FF51207A83}" destId="{3287797D-E8A8-2F48-BDB0-D89D3C95D601}" srcOrd="0" destOrd="0" presId="urn:microsoft.com/office/officeart/2009/3/layout/HorizontalOrganizationChart"/>
    <dgm:cxn modelId="{AB80F30A-BA98-294D-A209-DD7FD556B3B1}" type="presParOf" srcId="{3287797D-E8A8-2F48-BDB0-D89D3C95D601}" destId="{CE4C2619-300C-5645-A2BF-9563C67CDB33}" srcOrd="0" destOrd="0" presId="urn:microsoft.com/office/officeart/2009/3/layout/HorizontalOrganizationChart"/>
    <dgm:cxn modelId="{6C5B89DB-362E-D247-AE44-CD2596B76B38}" type="presParOf" srcId="{3287797D-E8A8-2F48-BDB0-D89D3C95D601}" destId="{EBF19411-5EBD-5B49-867A-16F421F05976}" srcOrd="1" destOrd="0" presId="urn:microsoft.com/office/officeart/2009/3/layout/HorizontalOrganizationChart"/>
    <dgm:cxn modelId="{A13FE058-DD79-7243-9726-034F80430556}" type="presParOf" srcId="{0E5FB748-D328-694C-BD9D-B4FF51207A83}" destId="{D98700A1-2669-374A-9E84-4958B1DC94A4}" srcOrd="1" destOrd="0" presId="urn:microsoft.com/office/officeart/2009/3/layout/HorizontalOrganizationChart"/>
    <dgm:cxn modelId="{526CA64A-9947-0048-973B-8BEF889394B7}" type="presParOf" srcId="{0E5FB748-D328-694C-BD9D-B4FF51207A83}" destId="{92854222-A982-524B-9C3B-25006765D157}" srcOrd="2" destOrd="0" presId="urn:microsoft.com/office/officeart/2009/3/layout/HorizontalOrganizationChart"/>
    <dgm:cxn modelId="{B1651696-3C68-0841-9974-E52507CE61E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0354708-A2B1-1E4C-8D1D-D4EAA00AC43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9AF5AE24-BE6E-6C49-A335-1DB665144A2A}" type="presOf" srcId="{3FA44A42-E0AE-412C-8071-9A37D30DD567}" destId="{22C8BBC7-02FA-4EF0-899A-834C1FEE39E3}" srcOrd="0" destOrd="0" presId="urn:microsoft.com/office/officeart/2009/3/layout/HorizontalOrganizationChart"/>
    <dgm:cxn modelId="{A657CA35-D928-DF42-BFC3-5C97D3344D06}" type="presOf" srcId="{9AC2E227-803C-4016-BF2C-9291B6CAA290}" destId="{2A2AFDF2-2568-44F8-842C-3BFD70D9F2B1}" srcOrd="0" destOrd="0" presId="urn:microsoft.com/office/officeart/2009/3/layout/HorizontalOrganizationChart"/>
    <dgm:cxn modelId="{22E23D61-F22A-8244-ABFD-C0B4368B9842}" type="presOf" srcId="{87585F0D-6A81-F747-99EB-D14B33EBB618}" destId="{BCDD8BD9-F9D2-4C44-AB56-5005F5FB7B08}" srcOrd="1" destOrd="0" presId="urn:microsoft.com/office/officeart/2009/3/layout/HorizontalOrganizationChart"/>
    <dgm:cxn modelId="{E0843C62-82CC-AD46-B4D1-7D3BE42264FB}" type="presOf" srcId="{3FA44A42-E0AE-412C-8071-9A37D30DD567}" destId="{CBD704CC-8D6F-4C39-AFA6-3825EE74A965}" srcOrd="1" destOrd="0" presId="urn:microsoft.com/office/officeart/2009/3/layout/HorizontalOrganizationChart"/>
    <dgm:cxn modelId="{7809E97A-985A-E041-8DDB-EF965491DC69}"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C9DAD6AD-A4C8-8A49-8553-75B990D3972F}" type="presOf" srcId="{E2369F6E-DA59-4F6E-BD69-6CAA013A82BE}" destId="{CD82D2C2-9EF5-4CA0-9CEE-9265A38A1F4A}" srcOrd="0" destOrd="0" presId="urn:microsoft.com/office/officeart/2009/3/layout/HorizontalOrganizationChart"/>
    <dgm:cxn modelId="{0A5213C0-9552-EA49-96BF-9D9C11DA3632}" type="presOf" srcId="{7638F483-EC40-4669-A117-0C6040B4A66B}" destId="{86A07B8D-FF15-4EFF-8681-05A46BF1E797}" srcOrd="0" destOrd="0" presId="urn:microsoft.com/office/officeart/2009/3/layout/HorizontalOrganizationChart"/>
    <dgm:cxn modelId="{39B66CC4-C111-9E41-954A-87D3A388D054}"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C455AD2-1E8C-034A-A020-B30FA6FDA02D}" type="presOf" srcId="{E03ADBCE-1E22-C448-B985-6157870BEC69}" destId="{CE4C2619-300C-5645-A2BF-9563C67CDB33}" srcOrd="0" destOrd="0" presId="urn:microsoft.com/office/officeart/2009/3/layout/HorizontalOrganizationChart"/>
    <dgm:cxn modelId="{C8F4BCD2-EE0E-5447-B4B1-FBC6CEE39198}" type="presOf" srcId="{7638F483-EC40-4669-A117-0C6040B4A66B}" destId="{A4529214-DB2D-4B21-8831-F60F2A376559}"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33BFBFF0-BDBD-4649-AE3D-071BD78BC8E1}" type="presOf" srcId="{57E64457-75B6-40DF-86BF-80888D7FBBC5}" destId="{72A5A8A1-C34D-4CC9-B014-4EDC4C60B5CB}" srcOrd="0" destOrd="0" presId="urn:microsoft.com/office/officeart/2009/3/layout/HorizontalOrganizationChart"/>
    <dgm:cxn modelId="{2A8B24FA-0126-DD47-A9B3-6ACC7766DB77}" type="presOf" srcId="{87585F0D-6A81-F747-99EB-D14B33EBB618}" destId="{A73C4A40-2D47-BF42-9EF8-B3BEE9451F45}" srcOrd="0" destOrd="0" presId="urn:microsoft.com/office/officeart/2009/3/layout/HorizontalOrganizationChart"/>
    <dgm:cxn modelId="{387369FB-684A-F849-A624-956D5D2B4F33}" type="presOf" srcId="{E03ADBCE-1E22-C448-B985-6157870BEC69}" destId="{EBF19411-5EBD-5B49-867A-16F421F05976}" srcOrd="1" destOrd="0" presId="urn:microsoft.com/office/officeart/2009/3/layout/HorizontalOrganizationChart"/>
    <dgm:cxn modelId="{EA641DFF-6869-0D4B-BAE6-2DDF1DE8DE1C}" type="presOf" srcId="{F05BBA42-D7AF-4BA0-8C3F-85B1FE28E48F}" destId="{18DB143D-9E27-4E02-AFA5-F665953CBC10}" srcOrd="0" destOrd="0" presId="urn:microsoft.com/office/officeart/2009/3/layout/HorizontalOrganizationChart"/>
    <dgm:cxn modelId="{CCB119D8-CCD7-3044-99C6-6089AA825618}" type="presParOf" srcId="{18DB143D-9E27-4E02-AFA5-F665953CBC10}" destId="{07E01157-B979-4F6B-B892-75DB2A2B8B0F}" srcOrd="0" destOrd="0" presId="urn:microsoft.com/office/officeart/2009/3/layout/HorizontalOrganizationChart"/>
    <dgm:cxn modelId="{B82BD2FB-D0AA-A140-8054-C2436042708B}" type="presParOf" srcId="{07E01157-B979-4F6B-B892-75DB2A2B8B0F}" destId="{F686C23F-604E-4653-B2CB-27DBB6BED631}" srcOrd="0" destOrd="0" presId="urn:microsoft.com/office/officeart/2009/3/layout/HorizontalOrganizationChart"/>
    <dgm:cxn modelId="{5D0B1E0F-41D2-5345-9721-15AB801DC4BE}" type="presParOf" srcId="{F686C23F-604E-4653-B2CB-27DBB6BED631}" destId="{2A2AFDF2-2568-44F8-842C-3BFD70D9F2B1}" srcOrd="0" destOrd="0" presId="urn:microsoft.com/office/officeart/2009/3/layout/HorizontalOrganizationChart"/>
    <dgm:cxn modelId="{CA32C78C-0008-5D4B-A620-31C88712BBEF}" type="presParOf" srcId="{F686C23F-604E-4653-B2CB-27DBB6BED631}" destId="{9CD41DA5-A8A9-4189-B933-DCF665F7DF2D}" srcOrd="1" destOrd="0" presId="urn:microsoft.com/office/officeart/2009/3/layout/HorizontalOrganizationChart"/>
    <dgm:cxn modelId="{9344A893-9E4A-EB40-A106-E54CAB1B0D63}" type="presParOf" srcId="{07E01157-B979-4F6B-B892-75DB2A2B8B0F}" destId="{96876921-77F4-4E08-9148-E99125692808}" srcOrd="1" destOrd="0" presId="urn:microsoft.com/office/officeart/2009/3/layout/HorizontalOrganizationChart"/>
    <dgm:cxn modelId="{39F85212-938C-344D-B47D-EFA16991CC8A}" type="presParOf" srcId="{96876921-77F4-4E08-9148-E99125692808}" destId="{CD82D2C2-9EF5-4CA0-9CEE-9265A38A1F4A}" srcOrd="0" destOrd="0" presId="urn:microsoft.com/office/officeart/2009/3/layout/HorizontalOrganizationChart"/>
    <dgm:cxn modelId="{AE360D1C-12B0-7042-8849-FF266B6DD3D9}" type="presParOf" srcId="{96876921-77F4-4E08-9148-E99125692808}" destId="{9441C830-A66B-4AFB-9252-8069549D4F0A}" srcOrd="1" destOrd="0" presId="urn:microsoft.com/office/officeart/2009/3/layout/HorizontalOrganizationChart"/>
    <dgm:cxn modelId="{B451E3FA-33D3-284F-B15A-31738897031E}" type="presParOf" srcId="{9441C830-A66B-4AFB-9252-8069549D4F0A}" destId="{FEAC7974-4462-4948-9F19-4D53C38CC88A}" srcOrd="0" destOrd="0" presId="urn:microsoft.com/office/officeart/2009/3/layout/HorizontalOrganizationChart"/>
    <dgm:cxn modelId="{99520D8B-2567-AD4D-9291-53042B29EAE5}" type="presParOf" srcId="{FEAC7974-4462-4948-9F19-4D53C38CC88A}" destId="{22C8BBC7-02FA-4EF0-899A-834C1FEE39E3}" srcOrd="0" destOrd="0" presId="urn:microsoft.com/office/officeart/2009/3/layout/HorizontalOrganizationChart"/>
    <dgm:cxn modelId="{0719C46D-F782-164B-922B-6FAC07ACEEAE}" type="presParOf" srcId="{FEAC7974-4462-4948-9F19-4D53C38CC88A}" destId="{CBD704CC-8D6F-4C39-AFA6-3825EE74A965}" srcOrd="1" destOrd="0" presId="urn:microsoft.com/office/officeart/2009/3/layout/HorizontalOrganizationChart"/>
    <dgm:cxn modelId="{568EF0AE-051B-9041-949E-7B742965009F}" type="presParOf" srcId="{9441C830-A66B-4AFB-9252-8069549D4F0A}" destId="{C4FE27A9-6818-468D-8F72-5DEAE64958BC}" srcOrd="1" destOrd="0" presId="urn:microsoft.com/office/officeart/2009/3/layout/HorizontalOrganizationChart"/>
    <dgm:cxn modelId="{84C06764-6937-F845-A25C-1D0DA22FDB30}" type="presParOf" srcId="{9441C830-A66B-4AFB-9252-8069549D4F0A}" destId="{B9E24DCA-DEF6-41DD-8228-40542DF88903}" srcOrd="2" destOrd="0" presId="urn:microsoft.com/office/officeart/2009/3/layout/HorizontalOrganizationChart"/>
    <dgm:cxn modelId="{44B78A6C-B004-D543-810F-878A148BC257}" type="presParOf" srcId="{96876921-77F4-4E08-9148-E99125692808}" destId="{72A5A8A1-C34D-4CC9-B014-4EDC4C60B5CB}" srcOrd="2" destOrd="0" presId="urn:microsoft.com/office/officeart/2009/3/layout/HorizontalOrganizationChart"/>
    <dgm:cxn modelId="{52333DCC-88F5-A247-B159-7B8EF6DF7996}" type="presParOf" srcId="{96876921-77F4-4E08-9148-E99125692808}" destId="{99464D45-2B22-432F-8F6C-3394CEC310A7}" srcOrd="3" destOrd="0" presId="urn:microsoft.com/office/officeart/2009/3/layout/HorizontalOrganizationChart"/>
    <dgm:cxn modelId="{086126DD-86E6-7D4E-8619-A6EEA0D5E4AB}" type="presParOf" srcId="{99464D45-2B22-432F-8F6C-3394CEC310A7}" destId="{7EEFA05D-0146-474D-BB41-35A44BBAC0EB}" srcOrd="0" destOrd="0" presId="urn:microsoft.com/office/officeart/2009/3/layout/HorizontalOrganizationChart"/>
    <dgm:cxn modelId="{424F68BB-C70A-204A-B53D-F771CCCFA4A2}" type="presParOf" srcId="{7EEFA05D-0146-474D-BB41-35A44BBAC0EB}" destId="{86A07B8D-FF15-4EFF-8681-05A46BF1E797}" srcOrd="0" destOrd="0" presId="urn:microsoft.com/office/officeart/2009/3/layout/HorizontalOrganizationChart"/>
    <dgm:cxn modelId="{C1DE2854-E7E7-EF40-BE2A-BC5CB12B9FFD}" type="presParOf" srcId="{7EEFA05D-0146-474D-BB41-35A44BBAC0EB}" destId="{A4529214-DB2D-4B21-8831-F60F2A376559}" srcOrd="1" destOrd="0" presId="urn:microsoft.com/office/officeart/2009/3/layout/HorizontalOrganizationChart"/>
    <dgm:cxn modelId="{089260A5-95A4-1B47-88A3-29CB616C1DA7}" type="presParOf" srcId="{99464D45-2B22-432F-8F6C-3394CEC310A7}" destId="{4C9D6515-EA4F-4DBF-A8FE-0711C70136B1}" srcOrd="1" destOrd="0" presId="urn:microsoft.com/office/officeart/2009/3/layout/HorizontalOrganizationChart"/>
    <dgm:cxn modelId="{0DDBD4E8-B723-AC4A-BDED-8B995DB3DAFC}" type="presParOf" srcId="{99464D45-2B22-432F-8F6C-3394CEC310A7}" destId="{686779DB-34D3-4F60-84B6-A35826FF3C2A}" srcOrd="2" destOrd="0" presId="urn:microsoft.com/office/officeart/2009/3/layout/HorizontalOrganizationChart"/>
    <dgm:cxn modelId="{2057DA51-6553-8E4C-88C1-5B6AB67DBA6F}" type="presParOf" srcId="{96876921-77F4-4E08-9148-E99125692808}" destId="{B94BF64B-9716-424E-A851-42E8E7B2B9A7}" srcOrd="4" destOrd="0" presId="urn:microsoft.com/office/officeart/2009/3/layout/HorizontalOrganizationChart"/>
    <dgm:cxn modelId="{0C667669-FD51-624D-A216-A1BCCC8E3903}" type="presParOf" srcId="{96876921-77F4-4E08-9148-E99125692808}" destId="{31E814C1-FFDD-BA48-BF9D-F3C8FF892503}" srcOrd="5" destOrd="0" presId="urn:microsoft.com/office/officeart/2009/3/layout/HorizontalOrganizationChart"/>
    <dgm:cxn modelId="{58955001-01BD-894D-9D75-9D0B2AF6800E}" type="presParOf" srcId="{31E814C1-FFDD-BA48-BF9D-F3C8FF892503}" destId="{1780440E-D92A-B040-A710-F8D875101E05}" srcOrd="0" destOrd="0" presId="urn:microsoft.com/office/officeart/2009/3/layout/HorizontalOrganizationChart"/>
    <dgm:cxn modelId="{420C8606-47C6-FB47-BDD2-9290BA92E75A}" type="presParOf" srcId="{1780440E-D92A-B040-A710-F8D875101E05}" destId="{A73C4A40-2D47-BF42-9EF8-B3BEE9451F45}" srcOrd="0" destOrd="0" presId="urn:microsoft.com/office/officeart/2009/3/layout/HorizontalOrganizationChart"/>
    <dgm:cxn modelId="{83BE0F48-525D-6944-BD2E-07D4F7D097E4}" type="presParOf" srcId="{1780440E-D92A-B040-A710-F8D875101E05}" destId="{BCDD8BD9-F9D2-4C44-AB56-5005F5FB7B08}" srcOrd="1" destOrd="0" presId="urn:microsoft.com/office/officeart/2009/3/layout/HorizontalOrganizationChart"/>
    <dgm:cxn modelId="{2771B7B0-1228-274B-8A0D-381484ADE9EF}" type="presParOf" srcId="{31E814C1-FFDD-BA48-BF9D-F3C8FF892503}" destId="{B22D4294-1D49-E046-9CF9-7B480D0762E6}" srcOrd="1" destOrd="0" presId="urn:microsoft.com/office/officeart/2009/3/layout/HorizontalOrganizationChart"/>
    <dgm:cxn modelId="{34FEB97C-7E34-BE47-8A7C-A3833973D454}" type="presParOf" srcId="{31E814C1-FFDD-BA48-BF9D-F3C8FF892503}" destId="{E1D0C206-488D-6348-BEA7-1FE8B1679EF7}" srcOrd="2" destOrd="0" presId="urn:microsoft.com/office/officeart/2009/3/layout/HorizontalOrganizationChart"/>
    <dgm:cxn modelId="{995E5E6A-7875-8547-B8C7-E38D9361C068}" type="presParOf" srcId="{96876921-77F4-4E08-9148-E99125692808}" destId="{1C56F659-C5C0-2043-B383-B1AB7E81051E}" srcOrd="6" destOrd="0" presId="urn:microsoft.com/office/officeart/2009/3/layout/HorizontalOrganizationChart"/>
    <dgm:cxn modelId="{26A4AE0D-51A5-D242-AF4F-69171F844E63}" type="presParOf" srcId="{96876921-77F4-4E08-9148-E99125692808}" destId="{0E5FB748-D328-694C-BD9D-B4FF51207A83}" srcOrd="7" destOrd="0" presId="urn:microsoft.com/office/officeart/2009/3/layout/HorizontalOrganizationChart"/>
    <dgm:cxn modelId="{8E7B136D-FE7A-2345-9AE0-45689EBC6895}" type="presParOf" srcId="{0E5FB748-D328-694C-BD9D-B4FF51207A83}" destId="{3287797D-E8A8-2F48-BDB0-D89D3C95D601}" srcOrd="0" destOrd="0" presId="urn:microsoft.com/office/officeart/2009/3/layout/HorizontalOrganizationChart"/>
    <dgm:cxn modelId="{3099D200-7ED0-C04E-A569-050CB3269D7A}" type="presParOf" srcId="{3287797D-E8A8-2F48-BDB0-D89D3C95D601}" destId="{CE4C2619-300C-5645-A2BF-9563C67CDB33}" srcOrd="0" destOrd="0" presId="urn:microsoft.com/office/officeart/2009/3/layout/HorizontalOrganizationChart"/>
    <dgm:cxn modelId="{2FBBCAFC-5928-3D4A-AE95-1D9C47BC7519}" type="presParOf" srcId="{3287797D-E8A8-2F48-BDB0-D89D3C95D601}" destId="{EBF19411-5EBD-5B49-867A-16F421F05976}" srcOrd="1" destOrd="0" presId="urn:microsoft.com/office/officeart/2009/3/layout/HorizontalOrganizationChart"/>
    <dgm:cxn modelId="{F8E3F430-AFCC-7B44-87F4-F67599619AFA}" type="presParOf" srcId="{0E5FB748-D328-694C-BD9D-B4FF51207A83}" destId="{D98700A1-2669-374A-9E84-4958B1DC94A4}" srcOrd="1" destOrd="0" presId="urn:microsoft.com/office/officeart/2009/3/layout/HorizontalOrganizationChart"/>
    <dgm:cxn modelId="{EF98BD35-02B8-9E41-AD30-134A82D0B284}" type="presParOf" srcId="{0E5FB748-D328-694C-BD9D-B4FF51207A83}" destId="{92854222-A982-524B-9C3B-25006765D157}" srcOrd="2" destOrd="0" presId="urn:microsoft.com/office/officeart/2009/3/layout/HorizontalOrganizationChart"/>
    <dgm:cxn modelId="{9426CF22-AA0B-9A42-A0DA-0775CC1441A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8ABFDE2C-8567-904F-8969-4468418FAF6B}" type="presOf" srcId="{57E64457-75B6-40DF-86BF-80888D7FBBC5}" destId="{72A5A8A1-C34D-4CC9-B014-4EDC4C60B5CB}" srcOrd="0" destOrd="0" presId="urn:microsoft.com/office/officeart/2009/3/layout/HorizontalOrganizationChart"/>
    <dgm:cxn modelId="{76A4453D-97CF-9441-9CA0-D9EEF25C8048}" type="presOf" srcId="{9AC2E227-803C-4016-BF2C-9291B6CAA290}" destId="{2A2AFDF2-2568-44F8-842C-3BFD70D9F2B1}" srcOrd="0" destOrd="0" presId="urn:microsoft.com/office/officeart/2009/3/layout/HorizontalOrganizationChart"/>
    <dgm:cxn modelId="{9DB0F84E-7D22-9F48-960D-E9DFF3FA0C27}" type="presOf" srcId="{7638F483-EC40-4669-A117-0C6040B4A66B}" destId="{86A07B8D-FF15-4EFF-8681-05A46BF1E797}" srcOrd="0" destOrd="0" presId="urn:microsoft.com/office/officeart/2009/3/layout/HorizontalOrganizationChart"/>
    <dgm:cxn modelId="{0FC63451-2857-C140-BAE4-2D2715E852B8}" type="presOf" srcId="{7638F483-EC40-4669-A117-0C6040B4A66B}" destId="{A4529214-DB2D-4B21-8831-F60F2A376559}" srcOrd="1" destOrd="0" presId="urn:microsoft.com/office/officeart/2009/3/layout/HorizontalOrganizationChart"/>
    <dgm:cxn modelId="{C0450969-E958-6046-B099-0BD365657118}" type="presOf" srcId="{87585F0D-6A81-F747-99EB-D14B33EBB618}" destId="{A73C4A40-2D47-BF42-9EF8-B3BEE9451F45}" srcOrd="0" destOrd="0" presId="urn:microsoft.com/office/officeart/2009/3/layout/HorizontalOrganizationChart"/>
    <dgm:cxn modelId="{4E6F6A7E-15B8-934F-AB60-B1E4F47E7723}" type="presOf" srcId="{9AC2E227-803C-4016-BF2C-9291B6CAA290}" destId="{9CD41DA5-A8A9-4189-B933-DCF665F7DF2D}" srcOrd="1" destOrd="0" presId="urn:microsoft.com/office/officeart/2009/3/layout/HorizontalOrganizationChart"/>
    <dgm:cxn modelId="{AAD3267F-E23B-E340-BF2C-815556FA257D}" type="presOf" srcId="{3FA44A42-E0AE-412C-8071-9A37D30DD567}" destId="{CBD704CC-8D6F-4C39-AFA6-3825EE74A965}" srcOrd="1" destOrd="0" presId="urn:microsoft.com/office/officeart/2009/3/layout/HorizontalOrganizationChart"/>
    <dgm:cxn modelId="{9291FB92-88FD-0441-9564-E9B3B43A8819}" type="presOf" srcId="{2C242901-F10E-4547-86F9-21E9B6840AEF}" destId="{1C56F659-C5C0-2043-B383-B1AB7E81051E}" srcOrd="0" destOrd="0" presId="urn:microsoft.com/office/officeart/2009/3/layout/HorizontalOrganizationChart"/>
    <dgm:cxn modelId="{E04E4B96-3B3C-CD43-9DE9-E0DA029F4EB9}" type="presOf" srcId="{E2369F6E-DA59-4F6E-BD69-6CAA013A82BE}" destId="{CD82D2C2-9EF5-4CA0-9CEE-9265A38A1F4A}" srcOrd="0" destOrd="0" presId="urn:microsoft.com/office/officeart/2009/3/layout/HorizontalOrganizationChart"/>
    <dgm:cxn modelId="{F7CC9D99-C93C-6D45-BEA4-E6FC69AC8CF8}"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202B8BD-EA91-8149-8DC3-99E780FC5C8D}" type="presOf" srcId="{F05BBA42-D7AF-4BA0-8C3F-85B1FE28E48F}" destId="{18DB143D-9E27-4E02-AFA5-F665953CBC10}" srcOrd="0" destOrd="0" presId="urn:microsoft.com/office/officeart/2009/3/layout/HorizontalOrganizationChart"/>
    <dgm:cxn modelId="{F117F6C9-F00D-634B-8BB6-4235B0A24370}"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AC3668D3-FF83-DA4E-8F7B-24477EF9F279}" type="presOf" srcId="{18A5DCF8-381A-9740-A1DC-D1A5033A3647}" destId="{B94BF64B-9716-424E-A851-42E8E7B2B9A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977D5FE0-33C3-9244-AF11-D5B9B0A4729F}" type="presOf" srcId="{87585F0D-6A81-F747-99EB-D14B33EBB618}" destId="{BCDD8BD9-F9D2-4C44-AB56-5005F5FB7B08}" srcOrd="1" destOrd="0" presId="urn:microsoft.com/office/officeart/2009/3/layout/HorizontalOrganizationChart"/>
    <dgm:cxn modelId="{FAD897FE-0684-AB44-9942-EF86AF176A15}" type="presOf" srcId="{E03ADBCE-1E22-C448-B985-6157870BEC69}" destId="{EBF19411-5EBD-5B49-867A-16F421F05976}" srcOrd="1" destOrd="0" presId="urn:microsoft.com/office/officeart/2009/3/layout/HorizontalOrganizationChart"/>
    <dgm:cxn modelId="{DB0148B8-1A67-F442-B27C-FBDBC528CA4A}" type="presParOf" srcId="{18DB143D-9E27-4E02-AFA5-F665953CBC10}" destId="{07E01157-B979-4F6B-B892-75DB2A2B8B0F}" srcOrd="0" destOrd="0" presId="urn:microsoft.com/office/officeart/2009/3/layout/HorizontalOrganizationChart"/>
    <dgm:cxn modelId="{37246D36-1BCC-B040-96E5-A920F0F88D70}" type="presParOf" srcId="{07E01157-B979-4F6B-B892-75DB2A2B8B0F}" destId="{F686C23F-604E-4653-B2CB-27DBB6BED631}" srcOrd="0" destOrd="0" presId="urn:microsoft.com/office/officeart/2009/3/layout/HorizontalOrganizationChart"/>
    <dgm:cxn modelId="{8B6A48A9-C5AF-3D46-9C4C-B54F476EF972}" type="presParOf" srcId="{F686C23F-604E-4653-B2CB-27DBB6BED631}" destId="{2A2AFDF2-2568-44F8-842C-3BFD70D9F2B1}" srcOrd="0" destOrd="0" presId="urn:microsoft.com/office/officeart/2009/3/layout/HorizontalOrganizationChart"/>
    <dgm:cxn modelId="{2297FFC6-270A-A54C-97B5-4AB70755EF5A}" type="presParOf" srcId="{F686C23F-604E-4653-B2CB-27DBB6BED631}" destId="{9CD41DA5-A8A9-4189-B933-DCF665F7DF2D}" srcOrd="1" destOrd="0" presId="urn:microsoft.com/office/officeart/2009/3/layout/HorizontalOrganizationChart"/>
    <dgm:cxn modelId="{B82560BB-38B5-174B-885B-92F3F9959DCF}" type="presParOf" srcId="{07E01157-B979-4F6B-B892-75DB2A2B8B0F}" destId="{96876921-77F4-4E08-9148-E99125692808}" srcOrd="1" destOrd="0" presId="urn:microsoft.com/office/officeart/2009/3/layout/HorizontalOrganizationChart"/>
    <dgm:cxn modelId="{65D12368-6136-EB41-8150-91F281D0A1E0}" type="presParOf" srcId="{96876921-77F4-4E08-9148-E99125692808}" destId="{CD82D2C2-9EF5-4CA0-9CEE-9265A38A1F4A}" srcOrd="0" destOrd="0" presId="urn:microsoft.com/office/officeart/2009/3/layout/HorizontalOrganizationChart"/>
    <dgm:cxn modelId="{4D9DD674-2890-E148-ACB5-0858AAA9DBAE}" type="presParOf" srcId="{96876921-77F4-4E08-9148-E99125692808}" destId="{9441C830-A66B-4AFB-9252-8069549D4F0A}" srcOrd="1" destOrd="0" presId="urn:microsoft.com/office/officeart/2009/3/layout/HorizontalOrganizationChart"/>
    <dgm:cxn modelId="{A806E888-DDFB-7C4F-90C6-5570FCD61BF8}" type="presParOf" srcId="{9441C830-A66B-4AFB-9252-8069549D4F0A}" destId="{FEAC7974-4462-4948-9F19-4D53C38CC88A}" srcOrd="0" destOrd="0" presId="urn:microsoft.com/office/officeart/2009/3/layout/HorizontalOrganizationChart"/>
    <dgm:cxn modelId="{7B389D56-8635-5A49-9C78-5366A6D9EC78}" type="presParOf" srcId="{FEAC7974-4462-4948-9F19-4D53C38CC88A}" destId="{22C8BBC7-02FA-4EF0-899A-834C1FEE39E3}" srcOrd="0" destOrd="0" presId="urn:microsoft.com/office/officeart/2009/3/layout/HorizontalOrganizationChart"/>
    <dgm:cxn modelId="{28E5E49E-F8EE-E849-A08C-B799984EA6A1}" type="presParOf" srcId="{FEAC7974-4462-4948-9F19-4D53C38CC88A}" destId="{CBD704CC-8D6F-4C39-AFA6-3825EE74A965}" srcOrd="1" destOrd="0" presId="urn:microsoft.com/office/officeart/2009/3/layout/HorizontalOrganizationChart"/>
    <dgm:cxn modelId="{22196D9C-B305-2E4F-95D9-972B10278390}" type="presParOf" srcId="{9441C830-A66B-4AFB-9252-8069549D4F0A}" destId="{C4FE27A9-6818-468D-8F72-5DEAE64958BC}" srcOrd="1" destOrd="0" presId="urn:microsoft.com/office/officeart/2009/3/layout/HorizontalOrganizationChart"/>
    <dgm:cxn modelId="{C315C2AA-951D-8E48-BC95-FEA6441F4F2A}" type="presParOf" srcId="{9441C830-A66B-4AFB-9252-8069549D4F0A}" destId="{B9E24DCA-DEF6-41DD-8228-40542DF88903}" srcOrd="2" destOrd="0" presId="urn:microsoft.com/office/officeart/2009/3/layout/HorizontalOrganizationChart"/>
    <dgm:cxn modelId="{6B7FA46D-2C2C-1247-9F37-489068DB0733}" type="presParOf" srcId="{96876921-77F4-4E08-9148-E99125692808}" destId="{72A5A8A1-C34D-4CC9-B014-4EDC4C60B5CB}" srcOrd="2" destOrd="0" presId="urn:microsoft.com/office/officeart/2009/3/layout/HorizontalOrganizationChart"/>
    <dgm:cxn modelId="{7BB9A4A3-027A-8841-AE2A-951C3065D02F}" type="presParOf" srcId="{96876921-77F4-4E08-9148-E99125692808}" destId="{99464D45-2B22-432F-8F6C-3394CEC310A7}" srcOrd="3" destOrd="0" presId="urn:microsoft.com/office/officeart/2009/3/layout/HorizontalOrganizationChart"/>
    <dgm:cxn modelId="{626C1B73-5F08-CB4B-86F0-89F7227DF77F}" type="presParOf" srcId="{99464D45-2B22-432F-8F6C-3394CEC310A7}" destId="{7EEFA05D-0146-474D-BB41-35A44BBAC0EB}" srcOrd="0" destOrd="0" presId="urn:microsoft.com/office/officeart/2009/3/layout/HorizontalOrganizationChart"/>
    <dgm:cxn modelId="{6972E251-D842-2A46-B538-96E52093310A}" type="presParOf" srcId="{7EEFA05D-0146-474D-BB41-35A44BBAC0EB}" destId="{86A07B8D-FF15-4EFF-8681-05A46BF1E797}" srcOrd="0" destOrd="0" presId="urn:microsoft.com/office/officeart/2009/3/layout/HorizontalOrganizationChart"/>
    <dgm:cxn modelId="{C5350746-EC47-7F48-930C-379F454A6AA3}" type="presParOf" srcId="{7EEFA05D-0146-474D-BB41-35A44BBAC0EB}" destId="{A4529214-DB2D-4B21-8831-F60F2A376559}" srcOrd="1" destOrd="0" presId="urn:microsoft.com/office/officeart/2009/3/layout/HorizontalOrganizationChart"/>
    <dgm:cxn modelId="{8DADFB78-A177-704D-9F27-7001964A7CAD}" type="presParOf" srcId="{99464D45-2B22-432F-8F6C-3394CEC310A7}" destId="{4C9D6515-EA4F-4DBF-A8FE-0711C70136B1}" srcOrd="1" destOrd="0" presId="urn:microsoft.com/office/officeart/2009/3/layout/HorizontalOrganizationChart"/>
    <dgm:cxn modelId="{35244C21-FFA4-1448-893A-88553D71B3A7}" type="presParOf" srcId="{99464D45-2B22-432F-8F6C-3394CEC310A7}" destId="{686779DB-34D3-4F60-84B6-A35826FF3C2A}" srcOrd="2" destOrd="0" presId="urn:microsoft.com/office/officeart/2009/3/layout/HorizontalOrganizationChart"/>
    <dgm:cxn modelId="{D677EE4E-CECD-B74A-B6AE-87E6017028FC}" type="presParOf" srcId="{96876921-77F4-4E08-9148-E99125692808}" destId="{B94BF64B-9716-424E-A851-42E8E7B2B9A7}" srcOrd="4" destOrd="0" presId="urn:microsoft.com/office/officeart/2009/3/layout/HorizontalOrganizationChart"/>
    <dgm:cxn modelId="{31A2B698-976C-1545-923A-F670C48CE31F}" type="presParOf" srcId="{96876921-77F4-4E08-9148-E99125692808}" destId="{31E814C1-FFDD-BA48-BF9D-F3C8FF892503}" srcOrd="5" destOrd="0" presId="urn:microsoft.com/office/officeart/2009/3/layout/HorizontalOrganizationChart"/>
    <dgm:cxn modelId="{5622FD66-C272-6348-9BFA-6D4EEA17080A}" type="presParOf" srcId="{31E814C1-FFDD-BA48-BF9D-F3C8FF892503}" destId="{1780440E-D92A-B040-A710-F8D875101E05}" srcOrd="0" destOrd="0" presId="urn:microsoft.com/office/officeart/2009/3/layout/HorizontalOrganizationChart"/>
    <dgm:cxn modelId="{2EEADDBB-C9E3-BB42-B295-79BE4C322283}" type="presParOf" srcId="{1780440E-D92A-B040-A710-F8D875101E05}" destId="{A73C4A40-2D47-BF42-9EF8-B3BEE9451F45}" srcOrd="0" destOrd="0" presId="urn:microsoft.com/office/officeart/2009/3/layout/HorizontalOrganizationChart"/>
    <dgm:cxn modelId="{59DCFCBE-7E3D-CC45-8435-EF788F0084B4}" type="presParOf" srcId="{1780440E-D92A-B040-A710-F8D875101E05}" destId="{BCDD8BD9-F9D2-4C44-AB56-5005F5FB7B08}" srcOrd="1" destOrd="0" presId="urn:microsoft.com/office/officeart/2009/3/layout/HorizontalOrganizationChart"/>
    <dgm:cxn modelId="{67CC1892-D142-8040-A6A2-005AAB16EAE3}" type="presParOf" srcId="{31E814C1-FFDD-BA48-BF9D-F3C8FF892503}" destId="{B22D4294-1D49-E046-9CF9-7B480D0762E6}" srcOrd="1" destOrd="0" presId="urn:microsoft.com/office/officeart/2009/3/layout/HorizontalOrganizationChart"/>
    <dgm:cxn modelId="{F4E83138-4A3D-DD41-90C0-948951A35D28}" type="presParOf" srcId="{31E814C1-FFDD-BA48-BF9D-F3C8FF892503}" destId="{E1D0C206-488D-6348-BEA7-1FE8B1679EF7}" srcOrd="2" destOrd="0" presId="urn:microsoft.com/office/officeart/2009/3/layout/HorizontalOrganizationChart"/>
    <dgm:cxn modelId="{2A54B3BA-E9B8-F94A-AB2C-5C50E4EA0A18}" type="presParOf" srcId="{96876921-77F4-4E08-9148-E99125692808}" destId="{1C56F659-C5C0-2043-B383-B1AB7E81051E}" srcOrd="6" destOrd="0" presId="urn:microsoft.com/office/officeart/2009/3/layout/HorizontalOrganizationChart"/>
    <dgm:cxn modelId="{BD7FF8CC-9BA3-6043-B90B-5B37811A6A77}" type="presParOf" srcId="{96876921-77F4-4E08-9148-E99125692808}" destId="{0E5FB748-D328-694C-BD9D-B4FF51207A83}" srcOrd="7" destOrd="0" presId="urn:microsoft.com/office/officeart/2009/3/layout/HorizontalOrganizationChart"/>
    <dgm:cxn modelId="{CC82973E-7A8A-AF40-A441-4679D2C45817}" type="presParOf" srcId="{0E5FB748-D328-694C-BD9D-B4FF51207A83}" destId="{3287797D-E8A8-2F48-BDB0-D89D3C95D601}" srcOrd="0" destOrd="0" presId="urn:microsoft.com/office/officeart/2009/3/layout/HorizontalOrganizationChart"/>
    <dgm:cxn modelId="{7FBCDE50-7098-3749-AE2E-5B59E0868E8C}" type="presParOf" srcId="{3287797D-E8A8-2F48-BDB0-D89D3C95D601}" destId="{CE4C2619-300C-5645-A2BF-9563C67CDB33}" srcOrd="0" destOrd="0" presId="urn:microsoft.com/office/officeart/2009/3/layout/HorizontalOrganizationChart"/>
    <dgm:cxn modelId="{6C2C7151-EA13-B949-A83B-7384A3CC4E6E}" type="presParOf" srcId="{3287797D-E8A8-2F48-BDB0-D89D3C95D601}" destId="{EBF19411-5EBD-5B49-867A-16F421F05976}" srcOrd="1" destOrd="0" presId="urn:microsoft.com/office/officeart/2009/3/layout/HorizontalOrganizationChart"/>
    <dgm:cxn modelId="{8E0166F1-A3E0-E141-8E08-DEC4F1219AA3}" type="presParOf" srcId="{0E5FB748-D328-694C-BD9D-B4FF51207A83}" destId="{D98700A1-2669-374A-9E84-4958B1DC94A4}" srcOrd="1" destOrd="0" presId="urn:microsoft.com/office/officeart/2009/3/layout/HorizontalOrganizationChart"/>
    <dgm:cxn modelId="{11681A8C-B10E-A54A-8532-5C9AA3559156}" type="presParOf" srcId="{0E5FB748-D328-694C-BD9D-B4FF51207A83}" destId="{92854222-A982-524B-9C3B-25006765D157}" srcOrd="2" destOrd="0" presId="urn:microsoft.com/office/officeart/2009/3/layout/HorizontalOrganizationChart"/>
    <dgm:cxn modelId="{E77A5F60-97C4-9C44-A330-D68942D1696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614CA60A-B831-E344-96F1-187695C7AA34}" type="presOf" srcId="{3FA44A42-E0AE-412C-8071-9A37D30DD567}" destId="{CBD704CC-8D6F-4C39-AFA6-3825EE74A965}"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0DA0F4F-417A-F946-B70F-C902FF8855F7}" type="presOf" srcId="{9AC2E227-803C-4016-BF2C-9291B6CAA290}" destId="{2A2AFDF2-2568-44F8-842C-3BFD70D9F2B1}" srcOrd="0" destOrd="0" presId="urn:microsoft.com/office/officeart/2009/3/layout/HorizontalOrganizationChart"/>
    <dgm:cxn modelId="{4CA6A467-29D1-4641-A1C2-08D4FE5FFA6D}" type="presOf" srcId="{E2369F6E-DA59-4F6E-BD69-6CAA013A82BE}" destId="{CD82D2C2-9EF5-4CA0-9CEE-9265A38A1F4A}" srcOrd="0" destOrd="0" presId="urn:microsoft.com/office/officeart/2009/3/layout/HorizontalOrganizationChart"/>
    <dgm:cxn modelId="{5B908F6A-02FC-BA44-90F3-C2476E369AD4}" type="presOf" srcId="{57E64457-75B6-40DF-86BF-80888D7FBBC5}" destId="{72A5A8A1-C34D-4CC9-B014-4EDC4C60B5CB}" srcOrd="0" destOrd="0" presId="urn:microsoft.com/office/officeart/2009/3/layout/HorizontalOrganizationChart"/>
    <dgm:cxn modelId="{898E856C-139A-B14C-9B5C-8FD0C218D14F}" type="presOf" srcId="{7638F483-EC40-4669-A117-0C6040B4A66B}" destId="{A4529214-DB2D-4B21-8831-F60F2A376559}" srcOrd="1" destOrd="0" presId="urn:microsoft.com/office/officeart/2009/3/layout/HorizontalOrganizationChart"/>
    <dgm:cxn modelId="{B824A96C-C7DB-5643-BE3E-4C437BCD75F9}" type="presOf" srcId="{E03ADBCE-1E22-C448-B985-6157870BEC69}" destId="{CE4C2619-300C-5645-A2BF-9563C67CDB33}" srcOrd="0" destOrd="0" presId="urn:microsoft.com/office/officeart/2009/3/layout/HorizontalOrganizationChart"/>
    <dgm:cxn modelId="{1F2F4780-FA3C-6B4C-B7E0-4859B3338B76}" type="presOf" srcId="{E03ADBCE-1E22-C448-B985-6157870BEC69}" destId="{EBF19411-5EBD-5B49-867A-16F421F05976}" srcOrd="1" destOrd="0" presId="urn:microsoft.com/office/officeart/2009/3/layout/HorizontalOrganizationChart"/>
    <dgm:cxn modelId="{FC965D88-ECB1-8E4E-9D31-0E3C9EB8D139}" type="presOf" srcId="{3FA44A42-E0AE-412C-8071-9A37D30DD567}" destId="{22C8BBC7-02FA-4EF0-899A-834C1FEE39E3}" srcOrd="0" destOrd="0" presId="urn:microsoft.com/office/officeart/2009/3/layout/HorizontalOrganizationChart"/>
    <dgm:cxn modelId="{F88EFF9C-6C24-F141-9191-42345FEFAD97}"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73FA0-3FF0-8B41-BB66-7084A697E90F}" type="presOf" srcId="{F05BBA42-D7AF-4BA0-8C3F-85B1FE28E48F}" destId="{18DB143D-9E27-4E02-AFA5-F665953CBC10}" srcOrd="0" destOrd="0" presId="urn:microsoft.com/office/officeart/2009/3/layout/HorizontalOrganizationChart"/>
    <dgm:cxn modelId="{5EB010A3-EEA2-204A-AFCF-FB19947B6999}" type="presOf" srcId="{2C242901-F10E-4547-86F9-21E9B6840AEF}" destId="{1C56F659-C5C0-2043-B383-B1AB7E81051E}"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DE52E6AA-ACAD-EA4E-A8EE-73321972CEDE}" type="presOf" srcId="{7638F483-EC40-4669-A117-0C6040B4A66B}" destId="{86A07B8D-FF15-4EFF-8681-05A46BF1E797}" srcOrd="0" destOrd="0" presId="urn:microsoft.com/office/officeart/2009/3/layout/HorizontalOrganizationChart"/>
    <dgm:cxn modelId="{4D156FAB-75A4-DE47-B93D-B7FB96B03F01}" type="presOf" srcId="{87585F0D-6A81-F747-99EB-D14B33EBB618}" destId="{BCDD8BD9-F9D2-4C44-AB56-5005F5FB7B08}" srcOrd="1" destOrd="0" presId="urn:microsoft.com/office/officeart/2009/3/layout/HorizontalOrganizationChart"/>
    <dgm:cxn modelId="{28350ACB-985F-DB46-AD37-C340DB0E348B}" type="presOf" srcId="{87585F0D-6A81-F747-99EB-D14B33EBB618}" destId="{A73C4A40-2D47-BF42-9EF8-B3BEE9451F45}"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E2B3AD1-4178-2C42-B814-5EBE01112619}" type="presOf" srcId="{18A5DCF8-381A-9740-A1DC-D1A5033A3647}" destId="{B94BF64B-9716-424E-A851-42E8E7B2B9A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C2E13470-F7DA-5947-A4A2-E836D6BC8332}" type="presParOf" srcId="{18DB143D-9E27-4E02-AFA5-F665953CBC10}" destId="{07E01157-B979-4F6B-B892-75DB2A2B8B0F}" srcOrd="0" destOrd="0" presId="urn:microsoft.com/office/officeart/2009/3/layout/HorizontalOrganizationChart"/>
    <dgm:cxn modelId="{3A780A7B-4AC1-E547-B5F4-19EB47D31816}" type="presParOf" srcId="{07E01157-B979-4F6B-B892-75DB2A2B8B0F}" destId="{F686C23F-604E-4653-B2CB-27DBB6BED631}" srcOrd="0" destOrd="0" presId="urn:microsoft.com/office/officeart/2009/3/layout/HorizontalOrganizationChart"/>
    <dgm:cxn modelId="{B8010C02-0BDB-A040-B1B2-7612F0D8F7BA}" type="presParOf" srcId="{F686C23F-604E-4653-B2CB-27DBB6BED631}" destId="{2A2AFDF2-2568-44F8-842C-3BFD70D9F2B1}" srcOrd="0" destOrd="0" presId="urn:microsoft.com/office/officeart/2009/3/layout/HorizontalOrganizationChart"/>
    <dgm:cxn modelId="{93F45394-F839-B64E-81E9-3A3A89F7AB60}" type="presParOf" srcId="{F686C23F-604E-4653-B2CB-27DBB6BED631}" destId="{9CD41DA5-A8A9-4189-B933-DCF665F7DF2D}" srcOrd="1" destOrd="0" presId="urn:microsoft.com/office/officeart/2009/3/layout/HorizontalOrganizationChart"/>
    <dgm:cxn modelId="{D9A79C5D-58EB-174B-8AF8-D9370F43F853}" type="presParOf" srcId="{07E01157-B979-4F6B-B892-75DB2A2B8B0F}" destId="{96876921-77F4-4E08-9148-E99125692808}" srcOrd="1" destOrd="0" presId="urn:microsoft.com/office/officeart/2009/3/layout/HorizontalOrganizationChart"/>
    <dgm:cxn modelId="{C89C93FC-B42C-3A45-BBEB-B9DC98D58FEB}" type="presParOf" srcId="{96876921-77F4-4E08-9148-E99125692808}" destId="{CD82D2C2-9EF5-4CA0-9CEE-9265A38A1F4A}" srcOrd="0" destOrd="0" presId="urn:microsoft.com/office/officeart/2009/3/layout/HorizontalOrganizationChart"/>
    <dgm:cxn modelId="{A55D2B22-249E-9146-AAE7-2DA8FAC5C2E6}" type="presParOf" srcId="{96876921-77F4-4E08-9148-E99125692808}" destId="{9441C830-A66B-4AFB-9252-8069549D4F0A}" srcOrd="1" destOrd="0" presId="urn:microsoft.com/office/officeart/2009/3/layout/HorizontalOrganizationChart"/>
    <dgm:cxn modelId="{BB2A5E3D-974A-D648-8B1F-9E1ECE10165D}" type="presParOf" srcId="{9441C830-A66B-4AFB-9252-8069549D4F0A}" destId="{FEAC7974-4462-4948-9F19-4D53C38CC88A}" srcOrd="0" destOrd="0" presId="urn:microsoft.com/office/officeart/2009/3/layout/HorizontalOrganizationChart"/>
    <dgm:cxn modelId="{124FC249-BBDD-4449-9ABF-F5649DC6BFA1}" type="presParOf" srcId="{FEAC7974-4462-4948-9F19-4D53C38CC88A}" destId="{22C8BBC7-02FA-4EF0-899A-834C1FEE39E3}" srcOrd="0" destOrd="0" presId="urn:microsoft.com/office/officeart/2009/3/layout/HorizontalOrganizationChart"/>
    <dgm:cxn modelId="{BE4045EF-3EFC-EF44-8864-03E29807DF52}" type="presParOf" srcId="{FEAC7974-4462-4948-9F19-4D53C38CC88A}" destId="{CBD704CC-8D6F-4C39-AFA6-3825EE74A965}" srcOrd="1" destOrd="0" presId="urn:microsoft.com/office/officeart/2009/3/layout/HorizontalOrganizationChart"/>
    <dgm:cxn modelId="{ADC9C803-9381-B14B-998C-96CED68F3308}" type="presParOf" srcId="{9441C830-A66B-4AFB-9252-8069549D4F0A}" destId="{C4FE27A9-6818-468D-8F72-5DEAE64958BC}" srcOrd="1" destOrd="0" presId="urn:microsoft.com/office/officeart/2009/3/layout/HorizontalOrganizationChart"/>
    <dgm:cxn modelId="{F6BA32D6-9B0A-D64C-9CE5-F6DAEC1DA620}" type="presParOf" srcId="{9441C830-A66B-4AFB-9252-8069549D4F0A}" destId="{B9E24DCA-DEF6-41DD-8228-40542DF88903}" srcOrd="2" destOrd="0" presId="urn:microsoft.com/office/officeart/2009/3/layout/HorizontalOrganizationChart"/>
    <dgm:cxn modelId="{DB7AC82A-4791-8046-A4DE-28B0AA91D91C}" type="presParOf" srcId="{96876921-77F4-4E08-9148-E99125692808}" destId="{72A5A8A1-C34D-4CC9-B014-4EDC4C60B5CB}" srcOrd="2" destOrd="0" presId="urn:microsoft.com/office/officeart/2009/3/layout/HorizontalOrganizationChart"/>
    <dgm:cxn modelId="{7BB8E057-DFCA-354A-A1F4-191EA92E5C70}" type="presParOf" srcId="{96876921-77F4-4E08-9148-E99125692808}" destId="{99464D45-2B22-432F-8F6C-3394CEC310A7}" srcOrd="3" destOrd="0" presId="urn:microsoft.com/office/officeart/2009/3/layout/HorizontalOrganizationChart"/>
    <dgm:cxn modelId="{9F819BB6-2B27-0942-9E31-296FAC09744D}" type="presParOf" srcId="{99464D45-2B22-432F-8F6C-3394CEC310A7}" destId="{7EEFA05D-0146-474D-BB41-35A44BBAC0EB}" srcOrd="0" destOrd="0" presId="urn:microsoft.com/office/officeart/2009/3/layout/HorizontalOrganizationChart"/>
    <dgm:cxn modelId="{D26FE8AC-C708-7549-829F-FAEC35D4F945}" type="presParOf" srcId="{7EEFA05D-0146-474D-BB41-35A44BBAC0EB}" destId="{86A07B8D-FF15-4EFF-8681-05A46BF1E797}" srcOrd="0" destOrd="0" presId="urn:microsoft.com/office/officeart/2009/3/layout/HorizontalOrganizationChart"/>
    <dgm:cxn modelId="{4120F62F-98E1-C842-BCA3-0270AB69D4C7}" type="presParOf" srcId="{7EEFA05D-0146-474D-BB41-35A44BBAC0EB}" destId="{A4529214-DB2D-4B21-8831-F60F2A376559}" srcOrd="1" destOrd="0" presId="urn:microsoft.com/office/officeart/2009/3/layout/HorizontalOrganizationChart"/>
    <dgm:cxn modelId="{59822594-233B-ED49-9E9B-4F72E46E2139}" type="presParOf" srcId="{99464D45-2B22-432F-8F6C-3394CEC310A7}" destId="{4C9D6515-EA4F-4DBF-A8FE-0711C70136B1}" srcOrd="1" destOrd="0" presId="urn:microsoft.com/office/officeart/2009/3/layout/HorizontalOrganizationChart"/>
    <dgm:cxn modelId="{54C87251-E9F0-7249-9408-A782FB409B1A}" type="presParOf" srcId="{99464D45-2B22-432F-8F6C-3394CEC310A7}" destId="{686779DB-34D3-4F60-84B6-A35826FF3C2A}" srcOrd="2" destOrd="0" presId="urn:microsoft.com/office/officeart/2009/3/layout/HorizontalOrganizationChart"/>
    <dgm:cxn modelId="{F15B0CB5-BCAA-BC4C-AABA-4C62A403B194}" type="presParOf" srcId="{96876921-77F4-4E08-9148-E99125692808}" destId="{B94BF64B-9716-424E-A851-42E8E7B2B9A7}" srcOrd="4" destOrd="0" presId="urn:microsoft.com/office/officeart/2009/3/layout/HorizontalOrganizationChart"/>
    <dgm:cxn modelId="{976B1265-F361-9F49-AE77-0F4E4EBB89C4}" type="presParOf" srcId="{96876921-77F4-4E08-9148-E99125692808}" destId="{31E814C1-FFDD-BA48-BF9D-F3C8FF892503}" srcOrd="5" destOrd="0" presId="urn:microsoft.com/office/officeart/2009/3/layout/HorizontalOrganizationChart"/>
    <dgm:cxn modelId="{8E248CAD-0793-F94F-8DBB-8B833BFF9487}" type="presParOf" srcId="{31E814C1-FFDD-BA48-BF9D-F3C8FF892503}" destId="{1780440E-D92A-B040-A710-F8D875101E05}" srcOrd="0" destOrd="0" presId="urn:microsoft.com/office/officeart/2009/3/layout/HorizontalOrganizationChart"/>
    <dgm:cxn modelId="{3EC2CA77-ABC1-9647-9526-F16E38F2CCA4}" type="presParOf" srcId="{1780440E-D92A-B040-A710-F8D875101E05}" destId="{A73C4A40-2D47-BF42-9EF8-B3BEE9451F45}" srcOrd="0" destOrd="0" presId="urn:microsoft.com/office/officeart/2009/3/layout/HorizontalOrganizationChart"/>
    <dgm:cxn modelId="{D3D6DA86-5C7F-194B-AE4D-46AF32513D68}" type="presParOf" srcId="{1780440E-D92A-B040-A710-F8D875101E05}" destId="{BCDD8BD9-F9D2-4C44-AB56-5005F5FB7B08}" srcOrd="1" destOrd="0" presId="urn:microsoft.com/office/officeart/2009/3/layout/HorizontalOrganizationChart"/>
    <dgm:cxn modelId="{43FE33E4-5C6D-3841-803D-1DC647178A5A}" type="presParOf" srcId="{31E814C1-FFDD-BA48-BF9D-F3C8FF892503}" destId="{B22D4294-1D49-E046-9CF9-7B480D0762E6}" srcOrd="1" destOrd="0" presId="urn:microsoft.com/office/officeart/2009/3/layout/HorizontalOrganizationChart"/>
    <dgm:cxn modelId="{87F0E169-EEEA-9240-9384-7F34F25BE928}" type="presParOf" srcId="{31E814C1-FFDD-BA48-BF9D-F3C8FF892503}" destId="{E1D0C206-488D-6348-BEA7-1FE8B1679EF7}" srcOrd="2" destOrd="0" presId="urn:microsoft.com/office/officeart/2009/3/layout/HorizontalOrganizationChart"/>
    <dgm:cxn modelId="{34E74898-9047-E547-92C5-2A5517963E80}" type="presParOf" srcId="{96876921-77F4-4E08-9148-E99125692808}" destId="{1C56F659-C5C0-2043-B383-B1AB7E81051E}" srcOrd="6" destOrd="0" presId="urn:microsoft.com/office/officeart/2009/3/layout/HorizontalOrganizationChart"/>
    <dgm:cxn modelId="{ED96C8B9-CF00-C74E-ABD7-2C65B68723D3}" type="presParOf" srcId="{96876921-77F4-4E08-9148-E99125692808}" destId="{0E5FB748-D328-694C-BD9D-B4FF51207A83}" srcOrd="7" destOrd="0" presId="urn:microsoft.com/office/officeart/2009/3/layout/HorizontalOrganizationChart"/>
    <dgm:cxn modelId="{A11307DB-E3C0-354E-9C58-D0AD86778277}" type="presParOf" srcId="{0E5FB748-D328-694C-BD9D-B4FF51207A83}" destId="{3287797D-E8A8-2F48-BDB0-D89D3C95D601}" srcOrd="0" destOrd="0" presId="urn:microsoft.com/office/officeart/2009/3/layout/HorizontalOrganizationChart"/>
    <dgm:cxn modelId="{5AE562B8-0166-D64E-AD86-37B2FE15A1A8}" type="presParOf" srcId="{3287797D-E8A8-2F48-BDB0-D89D3C95D601}" destId="{CE4C2619-300C-5645-A2BF-9563C67CDB33}" srcOrd="0" destOrd="0" presId="urn:microsoft.com/office/officeart/2009/3/layout/HorizontalOrganizationChart"/>
    <dgm:cxn modelId="{A861FAD8-75DC-CB4F-A318-1ED42CC5E1A9}" type="presParOf" srcId="{3287797D-E8A8-2F48-BDB0-D89D3C95D601}" destId="{EBF19411-5EBD-5B49-867A-16F421F05976}" srcOrd="1" destOrd="0" presId="urn:microsoft.com/office/officeart/2009/3/layout/HorizontalOrganizationChart"/>
    <dgm:cxn modelId="{2B986A2F-2348-3945-BC92-8E7A38F24724}" type="presParOf" srcId="{0E5FB748-D328-694C-BD9D-B4FF51207A83}" destId="{D98700A1-2669-374A-9E84-4958B1DC94A4}" srcOrd="1" destOrd="0" presId="urn:microsoft.com/office/officeart/2009/3/layout/HorizontalOrganizationChart"/>
    <dgm:cxn modelId="{1FF4343E-A042-464C-B802-F573F64735C6}" type="presParOf" srcId="{0E5FB748-D328-694C-BD9D-B4FF51207A83}" destId="{92854222-A982-524B-9C3B-25006765D157}" srcOrd="2" destOrd="0" presId="urn:microsoft.com/office/officeart/2009/3/layout/HorizontalOrganizationChart"/>
    <dgm:cxn modelId="{73DBB174-AD6A-F841-942E-0063645DDC7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6CF97B08-007F-5B4E-891E-54BFF501DB52}"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FFE562C-5427-454A-A33E-B52DE86582CB}" type="presOf" srcId="{7638F483-EC40-4669-A117-0C6040B4A66B}" destId="{86A07B8D-FF15-4EFF-8681-05A46BF1E797}" srcOrd="0" destOrd="0" presId="urn:microsoft.com/office/officeart/2009/3/layout/HorizontalOrganizationChart"/>
    <dgm:cxn modelId="{DD0B7366-4E0B-4C4B-8AC5-FFA89A11BFB4}" type="presOf" srcId="{3FA44A42-E0AE-412C-8071-9A37D30DD567}" destId="{22C8BBC7-02FA-4EF0-899A-834C1FEE39E3}" srcOrd="0" destOrd="0" presId="urn:microsoft.com/office/officeart/2009/3/layout/HorizontalOrganizationChart"/>
    <dgm:cxn modelId="{570A6A74-BCB9-9443-8DB0-01B690357709}" type="presOf" srcId="{E03ADBCE-1E22-C448-B985-6157870BEC69}" destId="{CE4C2619-300C-5645-A2BF-9563C67CDB33}" srcOrd="0" destOrd="0" presId="urn:microsoft.com/office/officeart/2009/3/layout/HorizontalOrganizationChart"/>
    <dgm:cxn modelId="{0BC0208B-ECCA-6947-9AA2-1413999F7416}" type="presOf" srcId="{2C242901-F10E-4547-86F9-21E9B6840AEF}" destId="{1C56F659-C5C0-2043-B383-B1AB7E81051E}" srcOrd="0" destOrd="0" presId="urn:microsoft.com/office/officeart/2009/3/layout/HorizontalOrganizationChart"/>
    <dgm:cxn modelId="{AC897F8B-56E4-494D-AEF7-C2715AEE2F5C}"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63A88A4-79A3-9243-BA88-35D10C08E079}" type="presOf" srcId="{18A5DCF8-381A-9740-A1DC-D1A5033A3647}" destId="{B94BF64B-9716-424E-A851-42E8E7B2B9A7}" srcOrd="0" destOrd="0" presId="urn:microsoft.com/office/officeart/2009/3/layout/HorizontalOrganizationChart"/>
    <dgm:cxn modelId="{8434E6A9-5F24-6B41-817D-721C490205F3}"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437A5B8-86DD-C549-87E7-1BB2048BD1BE}"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AB8977CE-8725-9D49-85B5-FCA1DCE240D0}" type="presOf" srcId="{87585F0D-6A81-F747-99EB-D14B33EBB618}" destId="{BCDD8BD9-F9D2-4C44-AB56-5005F5FB7B08}" srcOrd="1" destOrd="0" presId="urn:microsoft.com/office/officeart/2009/3/layout/HorizontalOrganizationChart"/>
    <dgm:cxn modelId="{D76C3AD0-3BD0-C84E-9E9F-597CF951C786}" type="presOf" srcId="{87585F0D-6A81-F747-99EB-D14B33EBB618}" destId="{A73C4A40-2D47-BF42-9EF8-B3BEE9451F45}" srcOrd="0" destOrd="0" presId="urn:microsoft.com/office/officeart/2009/3/layout/HorizontalOrganizationChart"/>
    <dgm:cxn modelId="{6366FBD5-5E4D-BB41-BCD1-246B02BCC574}" type="presOf" srcId="{F05BBA42-D7AF-4BA0-8C3F-85B1FE28E48F}" destId="{18DB143D-9E27-4E02-AFA5-F665953CBC10}"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6676C2DF-8265-0B49-947A-03D70329363B}" type="presOf" srcId="{E03ADBCE-1E22-C448-B985-6157870BEC69}" destId="{EBF19411-5EBD-5B49-867A-16F421F05976}" srcOrd="1" destOrd="0" presId="urn:microsoft.com/office/officeart/2009/3/layout/HorizontalOrganizationChart"/>
    <dgm:cxn modelId="{F8AA50E9-001F-734C-83ED-5762C85DB963}" type="presOf" srcId="{9AC2E227-803C-4016-BF2C-9291B6CAA290}" destId="{2A2AFDF2-2568-44F8-842C-3BFD70D9F2B1}" srcOrd="0" destOrd="0" presId="urn:microsoft.com/office/officeart/2009/3/layout/HorizontalOrganizationChart"/>
    <dgm:cxn modelId="{C64809F3-7D60-AB4D-B217-00FD58AFDC48}" type="presOf" srcId="{7638F483-EC40-4669-A117-0C6040B4A66B}" destId="{A4529214-DB2D-4B21-8831-F60F2A376559}" srcOrd="1" destOrd="0" presId="urn:microsoft.com/office/officeart/2009/3/layout/HorizontalOrganizationChart"/>
    <dgm:cxn modelId="{D0773C41-93D4-F940-8751-FBF824E8CE31}" type="presParOf" srcId="{18DB143D-9E27-4E02-AFA5-F665953CBC10}" destId="{07E01157-B979-4F6B-B892-75DB2A2B8B0F}" srcOrd="0" destOrd="0" presId="urn:microsoft.com/office/officeart/2009/3/layout/HorizontalOrganizationChart"/>
    <dgm:cxn modelId="{A3E82AF8-0E2A-B04D-81BB-4CB60B2F9708}" type="presParOf" srcId="{07E01157-B979-4F6B-B892-75DB2A2B8B0F}" destId="{F686C23F-604E-4653-B2CB-27DBB6BED631}" srcOrd="0" destOrd="0" presId="urn:microsoft.com/office/officeart/2009/3/layout/HorizontalOrganizationChart"/>
    <dgm:cxn modelId="{FFF34CA0-2459-8D4B-9319-AFB01D892131}" type="presParOf" srcId="{F686C23F-604E-4653-B2CB-27DBB6BED631}" destId="{2A2AFDF2-2568-44F8-842C-3BFD70D9F2B1}" srcOrd="0" destOrd="0" presId="urn:microsoft.com/office/officeart/2009/3/layout/HorizontalOrganizationChart"/>
    <dgm:cxn modelId="{4501CEC0-E1B1-F24D-9B12-B01CFE1A271A}" type="presParOf" srcId="{F686C23F-604E-4653-B2CB-27DBB6BED631}" destId="{9CD41DA5-A8A9-4189-B933-DCF665F7DF2D}" srcOrd="1" destOrd="0" presId="urn:microsoft.com/office/officeart/2009/3/layout/HorizontalOrganizationChart"/>
    <dgm:cxn modelId="{89A2A019-56B0-524C-8CD7-1D69370D043B}" type="presParOf" srcId="{07E01157-B979-4F6B-B892-75DB2A2B8B0F}" destId="{96876921-77F4-4E08-9148-E99125692808}" srcOrd="1" destOrd="0" presId="urn:microsoft.com/office/officeart/2009/3/layout/HorizontalOrganizationChart"/>
    <dgm:cxn modelId="{C93CF3D1-8A38-194C-B92D-C72BBE872836}" type="presParOf" srcId="{96876921-77F4-4E08-9148-E99125692808}" destId="{CD82D2C2-9EF5-4CA0-9CEE-9265A38A1F4A}" srcOrd="0" destOrd="0" presId="urn:microsoft.com/office/officeart/2009/3/layout/HorizontalOrganizationChart"/>
    <dgm:cxn modelId="{7AF0736E-7E18-0C4C-AC28-35931D64AAB1}" type="presParOf" srcId="{96876921-77F4-4E08-9148-E99125692808}" destId="{9441C830-A66B-4AFB-9252-8069549D4F0A}" srcOrd="1" destOrd="0" presId="urn:microsoft.com/office/officeart/2009/3/layout/HorizontalOrganizationChart"/>
    <dgm:cxn modelId="{27870061-2D8D-A545-A69C-F3AF89EA2416}" type="presParOf" srcId="{9441C830-A66B-4AFB-9252-8069549D4F0A}" destId="{FEAC7974-4462-4948-9F19-4D53C38CC88A}" srcOrd="0" destOrd="0" presId="urn:microsoft.com/office/officeart/2009/3/layout/HorizontalOrganizationChart"/>
    <dgm:cxn modelId="{0A192FFD-50CB-3741-8F2C-F5E578D33BCE}" type="presParOf" srcId="{FEAC7974-4462-4948-9F19-4D53C38CC88A}" destId="{22C8BBC7-02FA-4EF0-899A-834C1FEE39E3}" srcOrd="0" destOrd="0" presId="urn:microsoft.com/office/officeart/2009/3/layout/HorizontalOrganizationChart"/>
    <dgm:cxn modelId="{5C4F9F30-60DF-154E-976B-370903FC0068}" type="presParOf" srcId="{FEAC7974-4462-4948-9F19-4D53C38CC88A}" destId="{CBD704CC-8D6F-4C39-AFA6-3825EE74A965}" srcOrd="1" destOrd="0" presId="urn:microsoft.com/office/officeart/2009/3/layout/HorizontalOrganizationChart"/>
    <dgm:cxn modelId="{D4041704-BB40-3D40-9DA5-523D14EF3C82}" type="presParOf" srcId="{9441C830-A66B-4AFB-9252-8069549D4F0A}" destId="{C4FE27A9-6818-468D-8F72-5DEAE64958BC}" srcOrd="1" destOrd="0" presId="urn:microsoft.com/office/officeart/2009/3/layout/HorizontalOrganizationChart"/>
    <dgm:cxn modelId="{B8B52B17-986A-274D-89B8-6B71DD64AB76}" type="presParOf" srcId="{9441C830-A66B-4AFB-9252-8069549D4F0A}" destId="{B9E24DCA-DEF6-41DD-8228-40542DF88903}" srcOrd="2" destOrd="0" presId="urn:microsoft.com/office/officeart/2009/3/layout/HorizontalOrganizationChart"/>
    <dgm:cxn modelId="{854DC07E-F999-084B-9107-B80059415AA6}" type="presParOf" srcId="{96876921-77F4-4E08-9148-E99125692808}" destId="{72A5A8A1-C34D-4CC9-B014-4EDC4C60B5CB}" srcOrd="2" destOrd="0" presId="urn:microsoft.com/office/officeart/2009/3/layout/HorizontalOrganizationChart"/>
    <dgm:cxn modelId="{D91AB1D5-6672-CC43-997F-4F19FAE429C2}" type="presParOf" srcId="{96876921-77F4-4E08-9148-E99125692808}" destId="{99464D45-2B22-432F-8F6C-3394CEC310A7}" srcOrd="3" destOrd="0" presId="urn:microsoft.com/office/officeart/2009/3/layout/HorizontalOrganizationChart"/>
    <dgm:cxn modelId="{0A3FAB73-F5CF-634B-9638-F79DE7126032}" type="presParOf" srcId="{99464D45-2B22-432F-8F6C-3394CEC310A7}" destId="{7EEFA05D-0146-474D-BB41-35A44BBAC0EB}" srcOrd="0" destOrd="0" presId="urn:microsoft.com/office/officeart/2009/3/layout/HorizontalOrganizationChart"/>
    <dgm:cxn modelId="{79CA7BA1-5C33-B94B-B2F9-FB6EB3A2FAAD}" type="presParOf" srcId="{7EEFA05D-0146-474D-BB41-35A44BBAC0EB}" destId="{86A07B8D-FF15-4EFF-8681-05A46BF1E797}" srcOrd="0" destOrd="0" presId="urn:microsoft.com/office/officeart/2009/3/layout/HorizontalOrganizationChart"/>
    <dgm:cxn modelId="{2761A34A-FEE0-9A49-86C1-E478A1A6C17E}" type="presParOf" srcId="{7EEFA05D-0146-474D-BB41-35A44BBAC0EB}" destId="{A4529214-DB2D-4B21-8831-F60F2A376559}" srcOrd="1" destOrd="0" presId="urn:microsoft.com/office/officeart/2009/3/layout/HorizontalOrganizationChart"/>
    <dgm:cxn modelId="{F0B92C58-75F5-4547-89E6-B00D4C69D0E5}" type="presParOf" srcId="{99464D45-2B22-432F-8F6C-3394CEC310A7}" destId="{4C9D6515-EA4F-4DBF-A8FE-0711C70136B1}" srcOrd="1" destOrd="0" presId="urn:microsoft.com/office/officeart/2009/3/layout/HorizontalOrganizationChart"/>
    <dgm:cxn modelId="{8EE33A94-A3E9-864E-8CDE-D1D08FF24627}" type="presParOf" srcId="{99464D45-2B22-432F-8F6C-3394CEC310A7}" destId="{686779DB-34D3-4F60-84B6-A35826FF3C2A}" srcOrd="2" destOrd="0" presId="urn:microsoft.com/office/officeart/2009/3/layout/HorizontalOrganizationChart"/>
    <dgm:cxn modelId="{9F65FD49-6498-F04A-92FD-107B74316DB1}" type="presParOf" srcId="{96876921-77F4-4E08-9148-E99125692808}" destId="{B94BF64B-9716-424E-A851-42E8E7B2B9A7}" srcOrd="4" destOrd="0" presId="urn:microsoft.com/office/officeart/2009/3/layout/HorizontalOrganizationChart"/>
    <dgm:cxn modelId="{6A5E52ED-F93A-AB4B-889D-DF9E02775794}" type="presParOf" srcId="{96876921-77F4-4E08-9148-E99125692808}" destId="{31E814C1-FFDD-BA48-BF9D-F3C8FF892503}" srcOrd="5" destOrd="0" presId="urn:microsoft.com/office/officeart/2009/3/layout/HorizontalOrganizationChart"/>
    <dgm:cxn modelId="{76167B41-49C9-8C42-B4AB-5BE50C08C710}" type="presParOf" srcId="{31E814C1-FFDD-BA48-BF9D-F3C8FF892503}" destId="{1780440E-D92A-B040-A710-F8D875101E05}" srcOrd="0" destOrd="0" presId="urn:microsoft.com/office/officeart/2009/3/layout/HorizontalOrganizationChart"/>
    <dgm:cxn modelId="{B3280C0D-0BFA-C04B-9724-0341338665BF}" type="presParOf" srcId="{1780440E-D92A-B040-A710-F8D875101E05}" destId="{A73C4A40-2D47-BF42-9EF8-B3BEE9451F45}" srcOrd="0" destOrd="0" presId="urn:microsoft.com/office/officeart/2009/3/layout/HorizontalOrganizationChart"/>
    <dgm:cxn modelId="{8CB079F9-8F45-FC4D-9B6C-D83FBB656506}" type="presParOf" srcId="{1780440E-D92A-B040-A710-F8D875101E05}" destId="{BCDD8BD9-F9D2-4C44-AB56-5005F5FB7B08}" srcOrd="1" destOrd="0" presId="urn:microsoft.com/office/officeart/2009/3/layout/HorizontalOrganizationChart"/>
    <dgm:cxn modelId="{1505D723-3D3E-CF42-9E63-0FCE5588D32D}" type="presParOf" srcId="{31E814C1-FFDD-BA48-BF9D-F3C8FF892503}" destId="{B22D4294-1D49-E046-9CF9-7B480D0762E6}" srcOrd="1" destOrd="0" presId="urn:microsoft.com/office/officeart/2009/3/layout/HorizontalOrganizationChart"/>
    <dgm:cxn modelId="{7AFE8E08-A887-EF46-A97C-A44F5F15558B}" type="presParOf" srcId="{31E814C1-FFDD-BA48-BF9D-F3C8FF892503}" destId="{E1D0C206-488D-6348-BEA7-1FE8B1679EF7}" srcOrd="2" destOrd="0" presId="urn:microsoft.com/office/officeart/2009/3/layout/HorizontalOrganizationChart"/>
    <dgm:cxn modelId="{5178C175-60E0-BE4C-962B-D1CBA158ECCE}" type="presParOf" srcId="{96876921-77F4-4E08-9148-E99125692808}" destId="{1C56F659-C5C0-2043-B383-B1AB7E81051E}" srcOrd="6" destOrd="0" presId="urn:microsoft.com/office/officeart/2009/3/layout/HorizontalOrganizationChart"/>
    <dgm:cxn modelId="{BCFECC0E-DB19-AB48-ADBA-7BDF7A57EF67}" type="presParOf" srcId="{96876921-77F4-4E08-9148-E99125692808}" destId="{0E5FB748-D328-694C-BD9D-B4FF51207A83}" srcOrd="7" destOrd="0" presId="urn:microsoft.com/office/officeart/2009/3/layout/HorizontalOrganizationChart"/>
    <dgm:cxn modelId="{D35A5D81-1210-184A-90B5-80F6FC7ED6A6}" type="presParOf" srcId="{0E5FB748-D328-694C-BD9D-B4FF51207A83}" destId="{3287797D-E8A8-2F48-BDB0-D89D3C95D601}" srcOrd="0" destOrd="0" presId="urn:microsoft.com/office/officeart/2009/3/layout/HorizontalOrganizationChart"/>
    <dgm:cxn modelId="{958B91F6-87F8-4145-BB06-5EAC9B30614B}" type="presParOf" srcId="{3287797D-E8A8-2F48-BDB0-D89D3C95D601}" destId="{CE4C2619-300C-5645-A2BF-9563C67CDB33}" srcOrd="0" destOrd="0" presId="urn:microsoft.com/office/officeart/2009/3/layout/HorizontalOrganizationChart"/>
    <dgm:cxn modelId="{860692E6-21DD-6D47-996A-6981432A6913}" type="presParOf" srcId="{3287797D-E8A8-2F48-BDB0-D89D3C95D601}" destId="{EBF19411-5EBD-5B49-867A-16F421F05976}" srcOrd="1" destOrd="0" presId="urn:microsoft.com/office/officeart/2009/3/layout/HorizontalOrganizationChart"/>
    <dgm:cxn modelId="{7C840131-AC0F-4740-BC20-3C849D8197FB}" type="presParOf" srcId="{0E5FB748-D328-694C-BD9D-B4FF51207A83}" destId="{D98700A1-2669-374A-9E84-4958B1DC94A4}" srcOrd="1" destOrd="0" presId="urn:microsoft.com/office/officeart/2009/3/layout/HorizontalOrganizationChart"/>
    <dgm:cxn modelId="{57F5C3D9-CDA6-C34F-8C92-1AD7F57BF3C1}" type="presParOf" srcId="{0E5FB748-D328-694C-BD9D-B4FF51207A83}" destId="{92854222-A982-524B-9C3B-25006765D157}" srcOrd="2" destOrd="0" presId="urn:microsoft.com/office/officeart/2009/3/layout/HorizontalOrganizationChart"/>
    <dgm:cxn modelId="{6A79B4E0-4E59-CB4F-8CFC-89583827BBF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106E6B08-1D80-964F-B879-9755D5EC10EC}" type="presOf" srcId="{7638F483-EC40-4669-A117-0C6040B4A66B}" destId="{A4529214-DB2D-4B21-8831-F60F2A376559}" srcOrd="1" destOrd="0" presId="urn:microsoft.com/office/officeart/2009/3/layout/HorizontalOrganizationChart"/>
    <dgm:cxn modelId="{DF64040C-AA88-2E48-BB7F-5EE6FD51CA43}"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BBD3523-3814-C84B-980E-27F392A2B15B}" type="presOf" srcId="{9AC2E227-803C-4016-BF2C-9291B6CAA290}" destId="{2A2AFDF2-2568-44F8-842C-3BFD70D9F2B1}" srcOrd="0" destOrd="0" presId="urn:microsoft.com/office/officeart/2009/3/layout/HorizontalOrganizationChart"/>
    <dgm:cxn modelId="{014AC566-DD86-0646-B050-DBEA855589D4}" type="presOf" srcId="{87585F0D-6A81-F747-99EB-D14B33EBB618}" destId="{BCDD8BD9-F9D2-4C44-AB56-5005F5FB7B08}" srcOrd="1" destOrd="0" presId="urn:microsoft.com/office/officeart/2009/3/layout/HorizontalOrganizationChart"/>
    <dgm:cxn modelId="{4919C36D-8CD5-7240-8652-EBE975036FC5}" type="presOf" srcId="{E2369F6E-DA59-4F6E-BD69-6CAA013A82BE}" destId="{CD82D2C2-9EF5-4CA0-9CEE-9265A38A1F4A}" srcOrd="0" destOrd="0" presId="urn:microsoft.com/office/officeart/2009/3/layout/HorizontalOrganizationChart"/>
    <dgm:cxn modelId="{1B3CEC7B-B01F-C144-9EE5-F27D00320773}" type="presOf" srcId="{18A5DCF8-381A-9740-A1DC-D1A5033A3647}" destId="{B94BF64B-9716-424E-A851-42E8E7B2B9A7}" srcOrd="0" destOrd="0" presId="urn:microsoft.com/office/officeart/2009/3/layout/HorizontalOrganizationChart"/>
    <dgm:cxn modelId="{DFF1FE87-CECF-884B-893E-62791908B1F5}" type="presOf" srcId="{2C242901-F10E-4547-86F9-21E9B6840AEF}" destId="{1C56F659-C5C0-2043-B383-B1AB7E81051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44F59A1-05E9-524E-9C05-0D342A18143D}"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85DC0C6-0A33-B947-BD4D-33BD986DF559}" type="presOf" srcId="{7638F483-EC40-4669-A117-0C6040B4A66B}" destId="{86A07B8D-FF15-4EFF-8681-05A46BF1E79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9E977CE-1C59-734E-BFAC-98C892DD517D}" type="presOf" srcId="{3FA44A42-E0AE-412C-8071-9A37D30DD567}" destId="{CBD704CC-8D6F-4C39-AFA6-3825EE74A965}" srcOrd="1" destOrd="0" presId="urn:microsoft.com/office/officeart/2009/3/layout/HorizontalOrganizationChart"/>
    <dgm:cxn modelId="{54A6E9CF-4E36-EE40-A6AA-32A02F7BE34F}" type="presOf" srcId="{F05BBA42-D7AF-4BA0-8C3F-85B1FE28E48F}" destId="{18DB143D-9E27-4E02-AFA5-F665953CBC10}" srcOrd="0" destOrd="0" presId="urn:microsoft.com/office/officeart/2009/3/layout/HorizontalOrganizationChart"/>
    <dgm:cxn modelId="{08857AD0-23FB-8648-AFA5-5F86AC24BB92}" type="presOf" srcId="{E03ADBCE-1E22-C448-B985-6157870BEC69}" destId="{CE4C2619-300C-5645-A2BF-9563C67CDB33}" srcOrd="0" destOrd="0" presId="urn:microsoft.com/office/officeart/2009/3/layout/HorizontalOrganizationChart"/>
    <dgm:cxn modelId="{79BDA4D3-D334-9441-A154-6BAFB8853C0D}"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47D063D9-FD98-8C45-8C01-AA4E954D4939}" type="presOf" srcId="{3FA44A42-E0AE-412C-8071-9A37D30DD567}" destId="{22C8BBC7-02FA-4EF0-899A-834C1FEE39E3}" srcOrd="0" destOrd="0" presId="urn:microsoft.com/office/officeart/2009/3/layout/HorizontalOrganizationChart"/>
    <dgm:cxn modelId="{33ED2DDB-D233-0848-8E89-732F1F245E38}" type="presOf" srcId="{87585F0D-6A81-F747-99EB-D14B33EBB618}" destId="{A73C4A40-2D47-BF42-9EF8-B3BEE9451F45}" srcOrd="0" destOrd="0" presId="urn:microsoft.com/office/officeart/2009/3/layout/HorizontalOrganizationChart"/>
    <dgm:cxn modelId="{99B42D38-DCAD-DB44-BC38-98ABD832F104}" type="presParOf" srcId="{18DB143D-9E27-4E02-AFA5-F665953CBC10}" destId="{07E01157-B979-4F6B-B892-75DB2A2B8B0F}" srcOrd="0" destOrd="0" presId="urn:microsoft.com/office/officeart/2009/3/layout/HorizontalOrganizationChart"/>
    <dgm:cxn modelId="{69C33E50-9E9D-914F-AD53-D9A9C20752A5}" type="presParOf" srcId="{07E01157-B979-4F6B-B892-75DB2A2B8B0F}" destId="{F686C23F-604E-4653-B2CB-27DBB6BED631}" srcOrd="0" destOrd="0" presId="urn:microsoft.com/office/officeart/2009/3/layout/HorizontalOrganizationChart"/>
    <dgm:cxn modelId="{D39FA481-B63A-F64A-9DD0-724B6758EF53}" type="presParOf" srcId="{F686C23F-604E-4653-B2CB-27DBB6BED631}" destId="{2A2AFDF2-2568-44F8-842C-3BFD70D9F2B1}" srcOrd="0" destOrd="0" presId="urn:microsoft.com/office/officeart/2009/3/layout/HorizontalOrganizationChart"/>
    <dgm:cxn modelId="{FB1EAF2C-BDC9-4A47-9B9A-0BD294D1BED0}" type="presParOf" srcId="{F686C23F-604E-4653-B2CB-27DBB6BED631}" destId="{9CD41DA5-A8A9-4189-B933-DCF665F7DF2D}" srcOrd="1" destOrd="0" presId="urn:microsoft.com/office/officeart/2009/3/layout/HorizontalOrganizationChart"/>
    <dgm:cxn modelId="{FE5AA636-A4AF-2642-B43F-C1568E87FC51}" type="presParOf" srcId="{07E01157-B979-4F6B-B892-75DB2A2B8B0F}" destId="{96876921-77F4-4E08-9148-E99125692808}" srcOrd="1" destOrd="0" presId="urn:microsoft.com/office/officeart/2009/3/layout/HorizontalOrganizationChart"/>
    <dgm:cxn modelId="{D2B16C2B-B01E-DA46-B46C-7FE0B16D91C3}" type="presParOf" srcId="{96876921-77F4-4E08-9148-E99125692808}" destId="{CD82D2C2-9EF5-4CA0-9CEE-9265A38A1F4A}" srcOrd="0" destOrd="0" presId="urn:microsoft.com/office/officeart/2009/3/layout/HorizontalOrganizationChart"/>
    <dgm:cxn modelId="{69777F33-1C90-3D4D-B7D4-5B2E8D7C9860}" type="presParOf" srcId="{96876921-77F4-4E08-9148-E99125692808}" destId="{9441C830-A66B-4AFB-9252-8069549D4F0A}" srcOrd="1" destOrd="0" presId="urn:microsoft.com/office/officeart/2009/3/layout/HorizontalOrganizationChart"/>
    <dgm:cxn modelId="{64F6DF40-EE1C-0C4B-8115-5987A9435287}" type="presParOf" srcId="{9441C830-A66B-4AFB-9252-8069549D4F0A}" destId="{FEAC7974-4462-4948-9F19-4D53C38CC88A}" srcOrd="0" destOrd="0" presId="urn:microsoft.com/office/officeart/2009/3/layout/HorizontalOrganizationChart"/>
    <dgm:cxn modelId="{897DD8DE-7897-3946-AECE-9F982506D25A}" type="presParOf" srcId="{FEAC7974-4462-4948-9F19-4D53C38CC88A}" destId="{22C8BBC7-02FA-4EF0-899A-834C1FEE39E3}" srcOrd="0" destOrd="0" presId="urn:microsoft.com/office/officeart/2009/3/layout/HorizontalOrganizationChart"/>
    <dgm:cxn modelId="{4E2A8D6E-87D4-9241-ADEA-46EC5934983B}" type="presParOf" srcId="{FEAC7974-4462-4948-9F19-4D53C38CC88A}" destId="{CBD704CC-8D6F-4C39-AFA6-3825EE74A965}" srcOrd="1" destOrd="0" presId="urn:microsoft.com/office/officeart/2009/3/layout/HorizontalOrganizationChart"/>
    <dgm:cxn modelId="{FD1DA648-A593-2A49-8D65-E8FDD336D2D2}" type="presParOf" srcId="{9441C830-A66B-4AFB-9252-8069549D4F0A}" destId="{C4FE27A9-6818-468D-8F72-5DEAE64958BC}" srcOrd="1" destOrd="0" presId="urn:microsoft.com/office/officeart/2009/3/layout/HorizontalOrganizationChart"/>
    <dgm:cxn modelId="{1DED775F-AD44-9B44-A2A2-C0FEE51E7B87}" type="presParOf" srcId="{9441C830-A66B-4AFB-9252-8069549D4F0A}" destId="{B9E24DCA-DEF6-41DD-8228-40542DF88903}" srcOrd="2" destOrd="0" presId="urn:microsoft.com/office/officeart/2009/3/layout/HorizontalOrganizationChart"/>
    <dgm:cxn modelId="{E0CF704F-691F-B141-9AAA-1E30290CA2B6}" type="presParOf" srcId="{96876921-77F4-4E08-9148-E99125692808}" destId="{72A5A8A1-C34D-4CC9-B014-4EDC4C60B5CB}" srcOrd="2" destOrd="0" presId="urn:microsoft.com/office/officeart/2009/3/layout/HorizontalOrganizationChart"/>
    <dgm:cxn modelId="{DD858E7A-7DFA-D949-8771-0DDC17F2EE8C}" type="presParOf" srcId="{96876921-77F4-4E08-9148-E99125692808}" destId="{99464D45-2B22-432F-8F6C-3394CEC310A7}" srcOrd="3" destOrd="0" presId="urn:microsoft.com/office/officeart/2009/3/layout/HorizontalOrganizationChart"/>
    <dgm:cxn modelId="{16ECFD42-76C1-BB46-9F12-B131CC3D0197}" type="presParOf" srcId="{99464D45-2B22-432F-8F6C-3394CEC310A7}" destId="{7EEFA05D-0146-474D-BB41-35A44BBAC0EB}" srcOrd="0" destOrd="0" presId="urn:microsoft.com/office/officeart/2009/3/layout/HorizontalOrganizationChart"/>
    <dgm:cxn modelId="{32B4066F-185B-0749-A669-05B4751AE3CB}" type="presParOf" srcId="{7EEFA05D-0146-474D-BB41-35A44BBAC0EB}" destId="{86A07B8D-FF15-4EFF-8681-05A46BF1E797}" srcOrd="0" destOrd="0" presId="urn:microsoft.com/office/officeart/2009/3/layout/HorizontalOrganizationChart"/>
    <dgm:cxn modelId="{0432C367-9778-364C-AF79-44B2B857D05E}" type="presParOf" srcId="{7EEFA05D-0146-474D-BB41-35A44BBAC0EB}" destId="{A4529214-DB2D-4B21-8831-F60F2A376559}" srcOrd="1" destOrd="0" presId="urn:microsoft.com/office/officeart/2009/3/layout/HorizontalOrganizationChart"/>
    <dgm:cxn modelId="{17B2CB59-7AD6-EF47-B6A4-CD480EFF9EB6}" type="presParOf" srcId="{99464D45-2B22-432F-8F6C-3394CEC310A7}" destId="{4C9D6515-EA4F-4DBF-A8FE-0711C70136B1}" srcOrd="1" destOrd="0" presId="urn:microsoft.com/office/officeart/2009/3/layout/HorizontalOrganizationChart"/>
    <dgm:cxn modelId="{AF020DCF-6B30-1143-A279-2D0E89E45E92}" type="presParOf" srcId="{99464D45-2B22-432F-8F6C-3394CEC310A7}" destId="{686779DB-34D3-4F60-84B6-A35826FF3C2A}" srcOrd="2" destOrd="0" presId="urn:microsoft.com/office/officeart/2009/3/layout/HorizontalOrganizationChart"/>
    <dgm:cxn modelId="{247EE42A-BABD-0342-885B-2F033B895C6A}" type="presParOf" srcId="{96876921-77F4-4E08-9148-E99125692808}" destId="{B94BF64B-9716-424E-A851-42E8E7B2B9A7}" srcOrd="4" destOrd="0" presId="urn:microsoft.com/office/officeart/2009/3/layout/HorizontalOrganizationChart"/>
    <dgm:cxn modelId="{58759083-E7DF-CA4E-A1C6-29795E3F2C64}" type="presParOf" srcId="{96876921-77F4-4E08-9148-E99125692808}" destId="{31E814C1-FFDD-BA48-BF9D-F3C8FF892503}" srcOrd="5" destOrd="0" presId="urn:microsoft.com/office/officeart/2009/3/layout/HorizontalOrganizationChart"/>
    <dgm:cxn modelId="{46682C99-78B1-0C4A-BD63-27A2B524224B}" type="presParOf" srcId="{31E814C1-FFDD-BA48-BF9D-F3C8FF892503}" destId="{1780440E-D92A-B040-A710-F8D875101E05}" srcOrd="0" destOrd="0" presId="urn:microsoft.com/office/officeart/2009/3/layout/HorizontalOrganizationChart"/>
    <dgm:cxn modelId="{CE775DF0-A745-3D48-BF3A-48CBE695834F}" type="presParOf" srcId="{1780440E-D92A-B040-A710-F8D875101E05}" destId="{A73C4A40-2D47-BF42-9EF8-B3BEE9451F45}" srcOrd="0" destOrd="0" presId="urn:microsoft.com/office/officeart/2009/3/layout/HorizontalOrganizationChart"/>
    <dgm:cxn modelId="{AC606507-4376-614C-84B9-FDFF01B7EBCB}" type="presParOf" srcId="{1780440E-D92A-B040-A710-F8D875101E05}" destId="{BCDD8BD9-F9D2-4C44-AB56-5005F5FB7B08}" srcOrd="1" destOrd="0" presId="urn:microsoft.com/office/officeart/2009/3/layout/HorizontalOrganizationChart"/>
    <dgm:cxn modelId="{548F94F8-6190-8047-A1D2-1978C6BAF427}" type="presParOf" srcId="{31E814C1-FFDD-BA48-BF9D-F3C8FF892503}" destId="{B22D4294-1D49-E046-9CF9-7B480D0762E6}" srcOrd="1" destOrd="0" presId="urn:microsoft.com/office/officeart/2009/3/layout/HorizontalOrganizationChart"/>
    <dgm:cxn modelId="{3B2DD507-AD3C-1346-9D8F-AEAB6AD7D33D}" type="presParOf" srcId="{31E814C1-FFDD-BA48-BF9D-F3C8FF892503}" destId="{E1D0C206-488D-6348-BEA7-1FE8B1679EF7}" srcOrd="2" destOrd="0" presId="urn:microsoft.com/office/officeart/2009/3/layout/HorizontalOrganizationChart"/>
    <dgm:cxn modelId="{7CCA4B14-88A3-C64B-A279-961FF65AEC6C}" type="presParOf" srcId="{96876921-77F4-4E08-9148-E99125692808}" destId="{1C56F659-C5C0-2043-B383-B1AB7E81051E}" srcOrd="6" destOrd="0" presId="urn:microsoft.com/office/officeart/2009/3/layout/HorizontalOrganizationChart"/>
    <dgm:cxn modelId="{49B80566-A7B0-8A44-8416-B282F2EB9EF5}" type="presParOf" srcId="{96876921-77F4-4E08-9148-E99125692808}" destId="{0E5FB748-D328-694C-BD9D-B4FF51207A83}" srcOrd="7" destOrd="0" presId="urn:microsoft.com/office/officeart/2009/3/layout/HorizontalOrganizationChart"/>
    <dgm:cxn modelId="{A4FC000E-8720-8F47-86AD-3D3510745592}" type="presParOf" srcId="{0E5FB748-D328-694C-BD9D-B4FF51207A83}" destId="{3287797D-E8A8-2F48-BDB0-D89D3C95D601}" srcOrd="0" destOrd="0" presId="urn:microsoft.com/office/officeart/2009/3/layout/HorizontalOrganizationChart"/>
    <dgm:cxn modelId="{389EAE6A-498B-B44D-9D19-3EFD7C04BE15}" type="presParOf" srcId="{3287797D-E8A8-2F48-BDB0-D89D3C95D601}" destId="{CE4C2619-300C-5645-A2BF-9563C67CDB33}" srcOrd="0" destOrd="0" presId="urn:microsoft.com/office/officeart/2009/3/layout/HorizontalOrganizationChart"/>
    <dgm:cxn modelId="{432B8565-37B7-E542-A1AF-92EA41A4F8BC}" type="presParOf" srcId="{3287797D-E8A8-2F48-BDB0-D89D3C95D601}" destId="{EBF19411-5EBD-5B49-867A-16F421F05976}" srcOrd="1" destOrd="0" presId="urn:microsoft.com/office/officeart/2009/3/layout/HorizontalOrganizationChart"/>
    <dgm:cxn modelId="{1946234C-C7F0-BA43-B38E-61EBB6F7F531}" type="presParOf" srcId="{0E5FB748-D328-694C-BD9D-B4FF51207A83}" destId="{D98700A1-2669-374A-9E84-4958B1DC94A4}" srcOrd="1" destOrd="0" presId="urn:microsoft.com/office/officeart/2009/3/layout/HorizontalOrganizationChart"/>
    <dgm:cxn modelId="{001F054A-229F-3643-8A7C-C071CB9BD9DD}" type="presParOf" srcId="{0E5FB748-D328-694C-BD9D-B4FF51207A83}" destId="{92854222-A982-524B-9C3B-25006765D157}" srcOrd="2" destOrd="0" presId="urn:microsoft.com/office/officeart/2009/3/layout/HorizontalOrganizationChart"/>
    <dgm:cxn modelId="{134EFF7A-E104-0C4C-9274-1B7EDA49056A}"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7627C43-8976-994B-90D1-2E2C77D241A0}" type="presOf" srcId="{3FA44A42-E0AE-412C-8071-9A37D30DD567}" destId="{CBD704CC-8D6F-4C39-AFA6-3825EE74A965}" srcOrd="1" destOrd="0" presId="urn:microsoft.com/office/officeart/2009/3/layout/HorizontalOrganizationChart"/>
    <dgm:cxn modelId="{E566A14B-0557-AE4B-B75B-D547075EF5A0}" type="presOf" srcId="{9AC2E227-803C-4016-BF2C-9291B6CAA290}" destId="{9CD41DA5-A8A9-4189-B933-DCF665F7DF2D}" srcOrd="1" destOrd="0" presId="urn:microsoft.com/office/officeart/2009/3/layout/HorizontalOrganizationChart"/>
    <dgm:cxn modelId="{D2E85B4C-C07F-ED48-8B2C-1C22CBF623B8}" type="presOf" srcId="{E2369F6E-DA59-4F6E-BD69-6CAA013A82BE}" destId="{CD82D2C2-9EF5-4CA0-9CEE-9265A38A1F4A}" srcOrd="0" destOrd="0" presId="urn:microsoft.com/office/officeart/2009/3/layout/HorizontalOrganizationChart"/>
    <dgm:cxn modelId="{AC699663-EB56-9345-BB6C-EF3853D1AFDA}" type="presOf" srcId="{87585F0D-6A81-F747-99EB-D14B33EBB618}" destId="{A73C4A40-2D47-BF42-9EF8-B3BEE9451F45}" srcOrd="0" destOrd="0" presId="urn:microsoft.com/office/officeart/2009/3/layout/HorizontalOrganizationChart"/>
    <dgm:cxn modelId="{CE6A9D71-FFB5-0841-A23E-F13A0848EAFF}" type="presOf" srcId="{87585F0D-6A81-F747-99EB-D14B33EBB618}" destId="{BCDD8BD9-F9D2-4C44-AB56-5005F5FB7B08}" srcOrd="1" destOrd="0" presId="urn:microsoft.com/office/officeart/2009/3/layout/HorizontalOrganizationChart"/>
    <dgm:cxn modelId="{6EB3C67C-4A72-9C4B-80D1-007DAE28786D}" type="presOf" srcId="{9AC2E227-803C-4016-BF2C-9291B6CAA290}" destId="{2A2AFDF2-2568-44F8-842C-3BFD70D9F2B1}" srcOrd="0" destOrd="0" presId="urn:microsoft.com/office/officeart/2009/3/layout/HorizontalOrganizationChart"/>
    <dgm:cxn modelId="{E5F33A84-21FD-7A4E-885A-F93A92B370EE}" type="presOf" srcId="{7638F483-EC40-4669-A117-0C6040B4A66B}" destId="{A4529214-DB2D-4B21-8831-F60F2A376559}" srcOrd="1" destOrd="0" presId="urn:microsoft.com/office/officeart/2009/3/layout/HorizontalOrganizationChart"/>
    <dgm:cxn modelId="{B52AC388-B558-D342-82C2-784DAC8416E9}" type="presOf" srcId="{2C242901-F10E-4547-86F9-21E9B6840AEF}" destId="{1C56F659-C5C0-2043-B383-B1AB7E81051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279484C2-B233-0C47-82DB-138901F82414}" type="presOf" srcId="{E03ADBCE-1E22-C448-B985-6157870BEC69}" destId="{EBF19411-5EBD-5B49-867A-16F421F05976}" srcOrd="1" destOrd="0" presId="urn:microsoft.com/office/officeart/2009/3/layout/HorizontalOrganizationChart"/>
    <dgm:cxn modelId="{2959F7C5-45F2-914C-AF94-A91AA218389C}" type="presOf" srcId="{18A5DCF8-381A-9740-A1DC-D1A5033A3647}" destId="{B94BF64B-9716-424E-A851-42E8E7B2B9A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5C08D8CC-3B21-B844-B933-F8176E2D6258}" type="presOf" srcId="{F05BBA42-D7AF-4BA0-8C3F-85B1FE28E48F}" destId="{18DB143D-9E27-4E02-AFA5-F665953CBC10}" srcOrd="0" destOrd="0" presId="urn:microsoft.com/office/officeart/2009/3/layout/HorizontalOrganizationChart"/>
    <dgm:cxn modelId="{877989D0-4C47-6140-8017-0119DAC7A82E}" type="presOf" srcId="{57E64457-75B6-40DF-86BF-80888D7FBBC5}" destId="{72A5A8A1-C34D-4CC9-B014-4EDC4C60B5CB}"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644E38E2-700F-0548-83B0-968958DB51FD}" type="presOf" srcId="{E03ADBCE-1E22-C448-B985-6157870BEC69}" destId="{CE4C2619-300C-5645-A2BF-9563C67CDB33}" srcOrd="0" destOrd="0" presId="urn:microsoft.com/office/officeart/2009/3/layout/HorizontalOrganizationChart"/>
    <dgm:cxn modelId="{00BFE1F1-512A-9F49-A955-D5BFD0083E8E}" type="presOf" srcId="{3FA44A42-E0AE-412C-8071-9A37D30DD567}" destId="{22C8BBC7-02FA-4EF0-899A-834C1FEE39E3}" srcOrd="0" destOrd="0" presId="urn:microsoft.com/office/officeart/2009/3/layout/HorizontalOrganizationChart"/>
    <dgm:cxn modelId="{CAEB4EF4-6CEB-C143-9804-C1FAE4C9D8B9}" type="presOf" srcId="{7638F483-EC40-4669-A117-0C6040B4A66B}" destId="{86A07B8D-FF15-4EFF-8681-05A46BF1E797}" srcOrd="0" destOrd="0" presId="urn:microsoft.com/office/officeart/2009/3/layout/HorizontalOrganizationChart"/>
    <dgm:cxn modelId="{223A1BC4-7032-664B-BB34-7625BBAD27AF}" type="presParOf" srcId="{18DB143D-9E27-4E02-AFA5-F665953CBC10}" destId="{07E01157-B979-4F6B-B892-75DB2A2B8B0F}" srcOrd="0" destOrd="0" presId="urn:microsoft.com/office/officeart/2009/3/layout/HorizontalOrganizationChart"/>
    <dgm:cxn modelId="{A67CA271-A503-964E-849D-4E38AF68FAA2}" type="presParOf" srcId="{07E01157-B979-4F6B-B892-75DB2A2B8B0F}" destId="{F686C23F-604E-4653-B2CB-27DBB6BED631}" srcOrd="0" destOrd="0" presId="urn:microsoft.com/office/officeart/2009/3/layout/HorizontalOrganizationChart"/>
    <dgm:cxn modelId="{E770E69F-085E-1A45-AF0A-F52A38E51FFA}" type="presParOf" srcId="{F686C23F-604E-4653-B2CB-27DBB6BED631}" destId="{2A2AFDF2-2568-44F8-842C-3BFD70D9F2B1}" srcOrd="0" destOrd="0" presId="urn:microsoft.com/office/officeart/2009/3/layout/HorizontalOrganizationChart"/>
    <dgm:cxn modelId="{7D90EC60-DB92-0042-9C69-38B3E0D807D3}" type="presParOf" srcId="{F686C23F-604E-4653-B2CB-27DBB6BED631}" destId="{9CD41DA5-A8A9-4189-B933-DCF665F7DF2D}" srcOrd="1" destOrd="0" presId="urn:microsoft.com/office/officeart/2009/3/layout/HorizontalOrganizationChart"/>
    <dgm:cxn modelId="{D41A1DCF-C0B6-6645-865E-4FD0C83A9DC0}" type="presParOf" srcId="{07E01157-B979-4F6B-B892-75DB2A2B8B0F}" destId="{96876921-77F4-4E08-9148-E99125692808}" srcOrd="1" destOrd="0" presId="urn:microsoft.com/office/officeart/2009/3/layout/HorizontalOrganizationChart"/>
    <dgm:cxn modelId="{DFEC9D70-2C3B-DF49-AC79-EBE0EC5446B9}" type="presParOf" srcId="{96876921-77F4-4E08-9148-E99125692808}" destId="{CD82D2C2-9EF5-4CA0-9CEE-9265A38A1F4A}" srcOrd="0" destOrd="0" presId="urn:microsoft.com/office/officeart/2009/3/layout/HorizontalOrganizationChart"/>
    <dgm:cxn modelId="{0F425B1A-17F9-E54C-843F-67995C9804BD}" type="presParOf" srcId="{96876921-77F4-4E08-9148-E99125692808}" destId="{9441C830-A66B-4AFB-9252-8069549D4F0A}" srcOrd="1" destOrd="0" presId="urn:microsoft.com/office/officeart/2009/3/layout/HorizontalOrganizationChart"/>
    <dgm:cxn modelId="{ABFF5F5E-EB5E-6E4F-8027-4E8A0534F3FD}" type="presParOf" srcId="{9441C830-A66B-4AFB-9252-8069549D4F0A}" destId="{FEAC7974-4462-4948-9F19-4D53C38CC88A}" srcOrd="0" destOrd="0" presId="urn:microsoft.com/office/officeart/2009/3/layout/HorizontalOrganizationChart"/>
    <dgm:cxn modelId="{C127C571-2D00-8D41-9D34-3AD3005A920A}" type="presParOf" srcId="{FEAC7974-4462-4948-9F19-4D53C38CC88A}" destId="{22C8BBC7-02FA-4EF0-899A-834C1FEE39E3}" srcOrd="0" destOrd="0" presId="urn:microsoft.com/office/officeart/2009/3/layout/HorizontalOrganizationChart"/>
    <dgm:cxn modelId="{BDC4FE14-46BB-7746-A986-BF8BF6213E25}" type="presParOf" srcId="{FEAC7974-4462-4948-9F19-4D53C38CC88A}" destId="{CBD704CC-8D6F-4C39-AFA6-3825EE74A965}" srcOrd="1" destOrd="0" presId="urn:microsoft.com/office/officeart/2009/3/layout/HorizontalOrganizationChart"/>
    <dgm:cxn modelId="{F3EEC3F6-969B-AD4B-9664-306DA8565E65}" type="presParOf" srcId="{9441C830-A66B-4AFB-9252-8069549D4F0A}" destId="{C4FE27A9-6818-468D-8F72-5DEAE64958BC}" srcOrd="1" destOrd="0" presId="urn:microsoft.com/office/officeart/2009/3/layout/HorizontalOrganizationChart"/>
    <dgm:cxn modelId="{A571F4D0-7267-2B41-9708-2986084CCEE4}" type="presParOf" srcId="{9441C830-A66B-4AFB-9252-8069549D4F0A}" destId="{B9E24DCA-DEF6-41DD-8228-40542DF88903}" srcOrd="2" destOrd="0" presId="urn:microsoft.com/office/officeart/2009/3/layout/HorizontalOrganizationChart"/>
    <dgm:cxn modelId="{38478474-F838-F841-922B-D148E12629ED}" type="presParOf" srcId="{96876921-77F4-4E08-9148-E99125692808}" destId="{72A5A8A1-C34D-4CC9-B014-4EDC4C60B5CB}" srcOrd="2" destOrd="0" presId="urn:microsoft.com/office/officeart/2009/3/layout/HorizontalOrganizationChart"/>
    <dgm:cxn modelId="{988795D2-15F4-E44D-90A0-A620366DDE28}" type="presParOf" srcId="{96876921-77F4-4E08-9148-E99125692808}" destId="{99464D45-2B22-432F-8F6C-3394CEC310A7}" srcOrd="3" destOrd="0" presId="urn:microsoft.com/office/officeart/2009/3/layout/HorizontalOrganizationChart"/>
    <dgm:cxn modelId="{59983A0B-1270-AB45-A7C5-1FE07776EED5}" type="presParOf" srcId="{99464D45-2B22-432F-8F6C-3394CEC310A7}" destId="{7EEFA05D-0146-474D-BB41-35A44BBAC0EB}" srcOrd="0" destOrd="0" presId="urn:microsoft.com/office/officeart/2009/3/layout/HorizontalOrganizationChart"/>
    <dgm:cxn modelId="{B13996AF-9880-D74D-9C62-4C0A9293FBF8}" type="presParOf" srcId="{7EEFA05D-0146-474D-BB41-35A44BBAC0EB}" destId="{86A07B8D-FF15-4EFF-8681-05A46BF1E797}" srcOrd="0" destOrd="0" presId="urn:microsoft.com/office/officeart/2009/3/layout/HorizontalOrganizationChart"/>
    <dgm:cxn modelId="{421D53E1-9D60-3E48-8C3B-A1E9A17B8A19}" type="presParOf" srcId="{7EEFA05D-0146-474D-BB41-35A44BBAC0EB}" destId="{A4529214-DB2D-4B21-8831-F60F2A376559}" srcOrd="1" destOrd="0" presId="urn:microsoft.com/office/officeart/2009/3/layout/HorizontalOrganizationChart"/>
    <dgm:cxn modelId="{B8CB06B9-DD48-0B4A-93E1-1B143B6A598C}" type="presParOf" srcId="{99464D45-2B22-432F-8F6C-3394CEC310A7}" destId="{4C9D6515-EA4F-4DBF-A8FE-0711C70136B1}" srcOrd="1" destOrd="0" presId="urn:microsoft.com/office/officeart/2009/3/layout/HorizontalOrganizationChart"/>
    <dgm:cxn modelId="{17695BA6-4113-964C-BB70-54E4EBF44E00}" type="presParOf" srcId="{99464D45-2B22-432F-8F6C-3394CEC310A7}" destId="{686779DB-34D3-4F60-84B6-A35826FF3C2A}" srcOrd="2" destOrd="0" presId="urn:microsoft.com/office/officeart/2009/3/layout/HorizontalOrganizationChart"/>
    <dgm:cxn modelId="{5F791BB9-64CC-9F41-B624-947509B7BE22}" type="presParOf" srcId="{96876921-77F4-4E08-9148-E99125692808}" destId="{B94BF64B-9716-424E-A851-42E8E7B2B9A7}" srcOrd="4" destOrd="0" presId="urn:microsoft.com/office/officeart/2009/3/layout/HorizontalOrganizationChart"/>
    <dgm:cxn modelId="{A63964E0-5A47-CF41-8FF4-08AA0730BAD0}" type="presParOf" srcId="{96876921-77F4-4E08-9148-E99125692808}" destId="{31E814C1-FFDD-BA48-BF9D-F3C8FF892503}" srcOrd="5" destOrd="0" presId="urn:microsoft.com/office/officeart/2009/3/layout/HorizontalOrganizationChart"/>
    <dgm:cxn modelId="{139C8EA5-BBC7-D04B-9357-8B498250DD94}" type="presParOf" srcId="{31E814C1-FFDD-BA48-BF9D-F3C8FF892503}" destId="{1780440E-D92A-B040-A710-F8D875101E05}" srcOrd="0" destOrd="0" presId="urn:microsoft.com/office/officeart/2009/3/layout/HorizontalOrganizationChart"/>
    <dgm:cxn modelId="{0F80EA69-ED30-C542-9F4E-C74B3FA7C083}" type="presParOf" srcId="{1780440E-D92A-B040-A710-F8D875101E05}" destId="{A73C4A40-2D47-BF42-9EF8-B3BEE9451F45}" srcOrd="0" destOrd="0" presId="urn:microsoft.com/office/officeart/2009/3/layout/HorizontalOrganizationChart"/>
    <dgm:cxn modelId="{9E8A328A-1C25-6A4B-88A3-0260E56465A9}" type="presParOf" srcId="{1780440E-D92A-B040-A710-F8D875101E05}" destId="{BCDD8BD9-F9D2-4C44-AB56-5005F5FB7B08}" srcOrd="1" destOrd="0" presId="urn:microsoft.com/office/officeart/2009/3/layout/HorizontalOrganizationChart"/>
    <dgm:cxn modelId="{2EA4D841-95FE-554C-A5BE-0D3A85BC8640}" type="presParOf" srcId="{31E814C1-FFDD-BA48-BF9D-F3C8FF892503}" destId="{B22D4294-1D49-E046-9CF9-7B480D0762E6}" srcOrd="1" destOrd="0" presId="urn:microsoft.com/office/officeart/2009/3/layout/HorizontalOrganizationChart"/>
    <dgm:cxn modelId="{603C245A-E26B-534C-864F-F081E8471837}" type="presParOf" srcId="{31E814C1-FFDD-BA48-BF9D-F3C8FF892503}" destId="{E1D0C206-488D-6348-BEA7-1FE8B1679EF7}" srcOrd="2" destOrd="0" presId="urn:microsoft.com/office/officeart/2009/3/layout/HorizontalOrganizationChart"/>
    <dgm:cxn modelId="{4CACF4B0-1064-E748-B11E-0B59530C50BB}" type="presParOf" srcId="{96876921-77F4-4E08-9148-E99125692808}" destId="{1C56F659-C5C0-2043-B383-B1AB7E81051E}" srcOrd="6" destOrd="0" presId="urn:microsoft.com/office/officeart/2009/3/layout/HorizontalOrganizationChart"/>
    <dgm:cxn modelId="{05BCBDCD-52DD-AE4D-98B5-5D71193B9E61}" type="presParOf" srcId="{96876921-77F4-4E08-9148-E99125692808}" destId="{0E5FB748-D328-694C-BD9D-B4FF51207A83}" srcOrd="7" destOrd="0" presId="urn:microsoft.com/office/officeart/2009/3/layout/HorizontalOrganizationChart"/>
    <dgm:cxn modelId="{DFFCC4E6-5EB4-394A-83F1-FDCDF32F1CA0}" type="presParOf" srcId="{0E5FB748-D328-694C-BD9D-B4FF51207A83}" destId="{3287797D-E8A8-2F48-BDB0-D89D3C95D601}" srcOrd="0" destOrd="0" presId="urn:microsoft.com/office/officeart/2009/3/layout/HorizontalOrganizationChart"/>
    <dgm:cxn modelId="{1DDF667D-F2CA-3E46-84C2-99B61985B946}" type="presParOf" srcId="{3287797D-E8A8-2F48-BDB0-D89D3C95D601}" destId="{CE4C2619-300C-5645-A2BF-9563C67CDB33}" srcOrd="0" destOrd="0" presId="urn:microsoft.com/office/officeart/2009/3/layout/HorizontalOrganizationChart"/>
    <dgm:cxn modelId="{56F34BD0-B3E5-5C41-A789-041D1B2DBD29}" type="presParOf" srcId="{3287797D-E8A8-2F48-BDB0-D89D3C95D601}" destId="{EBF19411-5EBD-5B49-867A-16F421F05976}" srcOrd="1" destOrd="0" presId="urn:microsoft.com/office/officeart/2009/3/layout/HorizontalOrganizationChart"/>
    <dgm:cxn modelId="{B2CB1A2E-A322-4D4F-ABB1-2AE62695B243}" type="presParOf" srcId="{0E5FB748-D328-694C-BD9D-B4FF51207A83}" destId="{D98700A1-2669-374A-9E84-4958B1DC94A4}" srcOrd="1" destOrd="0" presId="urn:microsoft.com/office/officeart/2009/3/layout/HorizontalOrganizationChart"/>
    <dgm:cxn modelId="{174A26A1-BC69-A74D-9DD6-20B245075E0F}" type="presParOf" srcId="{0E5FB748-D328-694C-BD9D-B4FF51207A83}" destId="{92854222-A982-524B-9C3B-25006765D157}" srcOrd="2" destOrd="0" presId="urn:microsoft.com/office/officeart/2009/3/layout/HorizontalOrganizationChart"/>
    <dgm:cxn modelId="{C4F72E25-DC08-8B40-9DEC-3543C81110B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6DB9E036-3AB5-1148-B113-EB3A59BECB5C}" type="presOf" srcId="{9AC2E227-803C-4016-BF2C-9291B6CAA290}" destId="{9CD41DA5-A8A9-4189-B933-DCF665F7DF2D}" srcOrd="1" destOrd="0" presId="urn:microsoft.com/office/officeart/2009/3/layout/HorizontalOrganizationChart"/>
    <dgm:cxn modelId="{2CE3ED46-14FE-D043-A408-A186C672E603}" type="presOf" srcId="{18A5DCF8-381A-9740-A1DC-D1A5033A3647}" destId="{B94BF64B-9716-424E-A851-42E8E7B2B9A7}" srcOrd="0" destOrd="0" presId="urn:microsoft.com/office/officeart/2009/3/layout/HorizontalOrganizationChart"/>
    <dgm:cxn modelId="{8597D74B-59B2-1442-AC46-1898C5A63FAF}" type="presOf" srcId="{3FA44A42-E0AE-412C-8071-9A37D30DD567}" destId="{22C8BBC7-02FA-4EF0-899A-834C1FEE39E3}" srcOrd="0" destOrd="0" presId="urn:microsoft.com/office/officeart/2009/3/layout/HorizontalOrganizationChart"/>
    <dgm:cxn modelId="{D7E43E65-468B-0A4A-BBE6-43AE0DB59CA4}" type="presOf" srcId="{E2369F6E-DA59-4F6E-BD69-6CAA013A82BE}" destId="{CD82D2C2-9EF5-4CA0-9CEE-9265A38A1F4A}" srcOrd="0" destOrd="0" presId="urn:microsoft.com/office/officeart/2009/3/layout/HorizontalOrganizationChart"/>
    <dgm:cxn modelId="{03B7B965-8AC4-FF4C-9CAC-F247D8FEA990}" type="presOf" srcId="{87585F0D-6A81-F747-99EB-D14B33EBB618}" destId="{A73C4A40-2D47-BF42-9EF8-B3BEE9451F45}" srcOrd="0" destOrd="0" presId="urn:microsoft.com/office/officeart/2009/3/layout/HorizontalOrganizationChart"/>
    <dgm:cxn modelId="{3D8C026E-E74B-1C4D-A734-A55AEBCA3182}" type="presOf" srcId="{9AC2E227-803C-4016-BF2C-9291B6CAA290}" destId="{2A2AFDF2-2568-44F8-842C-3BFD70D9F2B1}" srcOrd="0" destOrd="0" presId="urn:microsoft.com/office/officeart/2009/3/layout/HorizontalOrganizationChart"/>
    <dgm:cxn modelId="{76D87779-EC71-0F45-B9BA-E7EA799C1FBA}" type="presOf" srcId="{2C242901-F10E-4547-86F9-21E9B6840AEF}" destId="{1C56F659-C5C0-2043-B383-B1AB7E81051E}" srcOrd="0" destOrd="0" presId="urn:microsoft.com/office/officeart/2009/3/layout/HorizontalOrganizationChart"/>
    <dgm:cxn modelId="{14147193-DE1A-F549-B57F-AC6A6172D666}" type="presOf" srcId="{7638F483-EC40-4669-A117-0C6040B4A66B}" destId="{86A07B8D-FF15-4EFF-8681-05A46BF1E79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7E83AB5-9AF0-7545-8878-9A4DDA38D48C}"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982E5D2-0D1C-8244-863C-F3BD19CF93A2}" type="presOf" srcId="{57E64457-75B6-40DF-86BF-80888D7FBBC5}" destId="{72A5A8A1-C34D-4CC9-B014-4EDC4C60B5CB}"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3AD798DF-1393-E343-A6A0-6324C8285D94}" type="presOf" srcId="{3FA44A42-E0AE-412C-8071-9A37D30DD567}" destId="{CBD704CC-8D6F-4C39-AFA6-3825EE74A965}" srcOrd="1" destOrd="0" presId="urn:microsoft.com/office/officeart/2009/3/layout/HorizontalOrganizationChart"/>
    <dgm:cxn modelId="{08C64AE0-1F99-8E41-A102-C0FA46318331}" type="presOf" srcId="{87585F0D-6A81-F747-99EB-D14B33EBB618}" destId="{BCDD8BD9-F9D2-4C44-AB56-5005F5FB7B08}" srcOrd="1" destOrd="0" presId="urn:microsoft.com/office/officeart/2009/3/layout/HorizontalOrganizationChart"/>
    <dgm:cxn modelId="{8A3F31E5-E6B5-D042-8743-5E148FC196EF}" type="presOf" srcId="{7638F483-EC40-4669-A117-0C6040B4A66B}" destId="{A4529214-DB2D-4B21-8831-F60F2A376559}" srcOrd="1" destOrd="0" presId="urn:microsoft.com/office/officeart/2009/3/layout/HorizontalOrganizationChart"/>
    <dgm:cxn modelId="{D79899F5-4D72-C344-9DD1-8ACF01E80413}" type="presOf" srcId="{E03ADBCE-1E22-C448-B985-6157870BEC69}" destId="{CE4C2619-300C-5645-A2BF-9563C67CDB33}" srcOrd="0" destOrd="0" presId="urn:microsoft.com/office/officeart/2009/3/layout/HorizontalOrganizationChart"/>
    <dgm:cxn modelId="{25D6BCFD-F095-7947-A386-DD739F9F57BB}" type="presOf" srcId="{E03ADBCE-1E22-C448-B985-6157870BEC69}" destId="{EBF19411-5EBD-5B49-867A-16F421F05976}" srcOrd="1" destOrd="0" presId="urn:microsoft.com/office/officeart/2009/3/layout/HorizontalOrganizationChart"/>
    <dgm:cxn modelId="{B6DC9DA9-B70A-2C49-A1E1-1303E26871D1}" type="presParOf" srcId="{18DB143D-9E27-4E02-AFA5-F665953CBC10}" destId="{07E01157-B979-4F6B-B892-75DB2A2B8B0F}" srcOrd="0" destOrd="0" presId="urn:microsoft.com/office/officeart/2009/3/layout/HorizontalOrganizationChart"/>
    <dgm:cxn modelId="{67463FB2-10EC-E84F-A8F0-7F847EED1358}" type="presParOf" srcId="{07E01157-B979-4F6B-B892-75DB2A2B8B0F}" destId="{F686C23F-604E-4653-B2CB-27DBB6BED631}" srcOrd="0" destOrd="0" presId="urn:microsoft.com/office/officeart/2009/3/layout/HorizontalOrganizationChart"/>
    <dgm:cxn modelId="{0F302B62-61AB-1446-8D40-0F03399F2B12}" type="presParOf" srcId="{F686C23F-604E-4653-B2CB-27DBB6BED631}" destId="{2A2AFDF2-2568-44F8-842C-3BFD70D9F2B1}" srcOrd="0" destOrd="0" presId="urn:microsoft.com/office/officeart/2009/3/layout/HorizontalOrganizationChart"/>
    <dgm:cxn modelId="{A6C96AD2-6DC7-9048-B72D-166AB81BFF55}" type="presParOf" srcId="{F686C23F-604E-4653-B2CB-27DBB6BED631}" destId="{9CD41DA5-A8A9-4189-B933-DCF665F7DF2D}" srcOrd="1" destOrd="0" presId="urn:microsoft.com/office/officeart/2009/3/layout/HorizontalOrganizationChart"/>
    <dgm:cxn modelId="{C378B277-538E-214B-AF6B-EA6F9A2F1FF7}" type="presParOf" srcId="{07E01157-B979-4F6B-B892-75DB2A2B8B0F}" destId="{96876921-77F4-4E08-9148-E99125692808}" srcOrd="1" destOrd="0" presId="urn:microsoft.com/office/officeart/2009/3/layout/HorizontalOrganizationChart"/>
    <dgm:cxn modelId="{B5E7537D-0656-FB44-942B-C7CDA92FD92F}" type="presParOf" srcId="{96876921-77F4-4E08-9148-E99125692808}" destId="{CD82D2C2-9EF5-4CA0-9CEE-9265A38A1F4A}" srcOrd="0" destOrd="0" presId="urn:microsoft.com/office/officeart/2009/3/layout/HorizontalOrganizationChart"/>
    <dgm:cxn modelId="{8DF15E41-E940-8240-96C7-A1659585D1C8}" type="presParOf" srcId="{96876921-77F4-4E08-9148-E99125692808}" destId="{9441C830-A66B-4AFB-9252-8069549D4F0A}" srcOrd="1" destOrd="0" presId="urn:microsoft.com/office/officeart/2009/3/layout/HorizontalOrganizationChart"/>
    <dgm:cxn modelId="{D991988E-A9F7-4848-AFCA-5797D8C40F5A}" type="presParOf" srcId="{9441C830-A66B-4AFB-9252-8069549D4F0A}" destId="{FEAC7974-4462-4948-9F19-4D53C38CC88A}" srcOrd="0" destOrd="0" presId="urn:microsoft.com/office/officeart/2009/3/layout/HorizontalOrganizationChart"/>
    <dgm:cxn modelId="{2E0BF661-55A3-B84F-BED9-02B5F139B96A}" type="presParOf" srcId="{FEAC7974-4462-4948-9F19-4D53C38CC88A}" destId="{22C8BBC7-02FA-4EF0-899A-834C1FEE39E3}" srcOrd="0" destOrd="0" presId="urn:microsoft.com/office/officeart/2009/3/layout/HorizontalOrganizationChart"/>
    <dgm:cxn modelId="{5AEDB5C9-5573-844C-A8D8-9370A1789179}" type="presParOf" srcId="{FEAC7974-4462-4948-9F19-4D53C38CC88A}" destId="{CBD704CC-8D6F-4C39-AFA6-3825EE74A965}" srcOrd="1" destOrd="0" presId="urn:microsoft.com/office/officeart/2009/3/layout/HorizontalOrganizationChart"/>
    <dgm:cxn modelId="{7E3BA213-7FE5-2E40-AE89-452B6675325C}" type="presParOf" srcId="{9441C830-A66B-4AFB-9252-8069549D4F0A}" destId="{C4FE27A9-6818-468D-8F72-5DEAE64958BC}" srcOrd="1" destOrd="0" presId="urn:microsoft.com/office/officeart/2009/3/layout/HorizontalOrganizationChart"/>
    <dgm:cxn modelId="{A0383642-CEA9-DF49-B555-E49995EEA663}" type="presParOf" srcId="{9441C830-A66B-4AFB-9252-8069549D4F0A}" destId="{B9E24DCA-DEF6-41DD-8228-40542DF88903}" srcOrd="2" destOrd="0" presId="urn:microsoft.com/office/officeart/2009/3/layout/HorizontalOrganizationChart"/>
    <dgm:cxn modelId="{5E1A0178-F1FD-7F41-BF78-BFA6C3F38E97}" type="presParOf" srcId="{96876921-77F4-4E08-9148-E99125692808}" destId="{72A5A8A1-C34D-4CC9-B014-4EDC4C60B5CB}" srcOrd="2" destOrd="0" presId="urn:microsoft.com/office/officeart/2009/3/layout/HorizontalOrganizationChart"/>
    <dgm:cxn modelId="{DC4CF068-352D-7E4E-A7A7-BE6FE6250031}" type="presParOf" srcId="{96876921-77F4-4E08-9148-E99125692808}" destId="{99464D45-2B22-432F-8F6C-3394CEC310A7}" srcOrd="3" destOrd="0" presId="urn:microsoft.com/office/officeart/2009/3/layout/HorizontalOrganizationChart"/>
    <dgm:cxn modelId="{B26C6FF1-8AA2-2841-9BA2-21A876A6AFD1}" type="presParOf" srcId="{99464D45-2B22-432F-8F6C-3394CEC310A7}" destId="{7EEFA05D-0146-474D-BB41-35A44BBAC0EB}" srcOrd="0" destOrd="0" presId="urn:microsoft.com/office/officeart/2009/3/layout/HorizontalOrganizationChart"/>
    <dgm:cxn modelId="{9C26A7D4-9446-B94B-B600-89B437E752B6}" type="presParOf" srcId="{7EEFA05D-0146-474D-BB41-35A44BBAC0EB}" destId="{86A07B8D-FF15-4EFF-8681-05A46BF1E797}" srcOrd="0" destOrd="0" presId="urn:microsoft.com/office/officeart/2009/3/layout/HorizontalOrganizationChart"/>
    <dgm:cxn modelId="{E2B595FD-0A77-BF44-85E1-1EAD3BE3D99C}" type="presParOf" srcId="{7EEFA05D-0146-474D-BB41-35A44BBAC0EB}" destId="{A4529214-DB2D-4B21-8831-F60F2A376559}" srcOrd="1" destOrd="0" presId="urn:microsoft.com/office/officeart/2009/3/layout/HorizontalOrganizationChart"/>
    <dgm:cxn modelId="{94CD9C9A-570A-B244-B7F9-821E3AA2B3AF}" type="presParOf" srcId="{99464D45-2B22-432F-8F6C-3394CEC310A7}" destId="{4C9D6515-EA4F-4DBF-A8FE-0711C70136B1}" srcOrd="1" destOrd="0" presId="urn:microsoft.com/office/officeart/2009/3/layout/HorizontalOrganizationChart"/>
    <dgm:cxn modelId="{CA9F2EF5-63C3-9C43-A0DB-8B532FF3D7E7}" type="presParOf" srcId="{99464D45-2B22-432F-8F6C-3394CEC310A7}" destId="{686779DB-34D3-4F60-84B6-A35826FF3C2A}" srcOrd="2" destOrd="0" presId="urn:microsoft.com/office/officeart/2009/3/layout/HorizontalOrganizationChart"/>
    <dgm:cxn modelId="{A2625F07-A963-2A41-9337-56DBFAF06D02}" type="presParOf" srcId="{96876921-77F4-4E08-9148-E99125692808}" destId="{B94BF64B-9716-424E-A851-42E8E7B2B9A7}" srcOrd="4" destOrd="0" presId="urn:microsoft.com/office/officeart/2009/3/layout/HorizontalOrganizationChart"/>
    <dgm:cxn modelId="{A08A61C4-A922-6E49-AEC9-F6DE2BDF2129}" type="presParOf" srcId="{96876921-77F4-4E08-9148-E99125692808}" destId="{31E814C1-FFDD-BA48-BF9D-F3C8FF892503}" srcOrd="5" destOrd="0" presId="urn:microsoft.com/office/officeart/2009/3/layout/HorizontalOrganizationChart"/>
    <dgm:cxn modelId="{87390FDD-98F0-174A-BC9A-6940B2ABE8C6}" type="presParOf" srcId="{31E814C1-FFDD-BA48-BF9D-F3C8FF892503}" destId="{1780440E-D92A-B040-A710-F8D875101E05}" srcOrd="0" destOrd="0" presId="urn:microsoft.com/office/officeart/2009/3/layout/HorizontalOrganizationChart"/>
    <dgm:cxn modelId="{76C1327D-770C-604C-AD38-F5E7410349EC}" type="presParOf" srcId="{1780440E-D92A-B040-A710-F8D875101E05}" destId="{A73C4A40-2D47-BF42-9EF8-B3BEE9451F45}" srcOrd="0" destOrd="0" presId="urn:microsoft.com/office/officeart/2009/3/layout/HorizontalOrganizationChart"/>
    <dgm:cxn modelId="{D57D4560-74A5-A645-A6CF-447EA96CF460}" type="presParOf" srcId="{1780440E-D92A-B040-A710-F8D875101E05}" destId="{BCDD8BD9-F9D2-4C44-AB56-5005F5FB7B08}" srcOrd="1" destOrd="0" presId="urn:microsoft.com/office/officeart/2009/3/layout/HorizontalOrganizationChart"/>
    <dgm:cxn modelId="{C4103836-6F09-1048-9C8E-2411EF1EF7D2}" type="presParOf" srcId="{31E814C1-FFDD-BA48-BF9D-F3C8FF892503}" destId="{B22D4294-1D49-E046-9CF9-7B480D0762E6}" srcOrd="1" destOrd="0" presId="urn:microsoft.com/office/officeart/2009/3/layout/HorizontalOrganizationChart"/>
    <dgm:cxn modelId="{02330A15-6CAD-6248-94BA-3D3200018F6E}" type="presParOf" srcId="{31E814C1-FFDD-BA48-BF9D-F3C8FF892503}" destId="{E1D0C206-488D-6348-BEA7-1FE8B1679EF7}" srcOrd="2" destOrd="0" presId="urn:microsoft.com/office/officeart/2009/3/layout/HorizontalOrganizationChart"/>
    <dgm:cxn modelId="{B4FEB95B-899F-DC4B-966D-1A900C98A896}" type="presParOf" srcId="{96876921-77F4-4E08-9148-E99125692808}" destId="{1C56F659-C5C0-2043-B383-B1AB7E81051E}" srcOrd="6" destOrd="0" presId="urn:microsoft.com/office/officeart/2009/3/layout/HorizontalOrganizationChart"/>
    <dgm:cxn modelId="{9B3D008E-3B84-8342-AB4B-AC97CB1FFDA8}" type="presParOf" srcId="{96876921-77F4-4E08-9148-E99125692808}" destId="{0E5FB748-D328-694C-BD9D-B4FF51207A83}" srcOrd="7" destOrd="0" presId="urn:microsoft.com/office/officeart/2009/3/layout/HorizontalOrganizationChart"/>
    <dgm:cxn modelId="{435C604D-B930-C247-BD2A-E8141F6EE055}" type="presParOf" srcId="{0E5FB748-D328-694C-BD9D-B4FF51207A83}" destId="{3287797D-E8A8-2F48-BDB0-D89D3C95D601}" srcOrd="0" destOrd="0" presId="urn:microsoft.com/office/officeart/2009/3/layout/HorizontalOrganizationChart"/>
    <dgm:cxn modelId="{806DC6FB-C958-4E48-886B-39CF6007925A}" type="presParOf" srcId="{3287797D-E8A8-2F48-BDB0-D89D3C95D601}" destId="{CE4C2619-300C-5645-A2BF-9563C67CDB33}" srcOrd="0" destOrd="0" presId="urn:microsoft.com/office/officeart/2009/3/layout/HorizontalOrganizationChart"/>
    <dgm:cxn modelId="{155FB744-09A6-174B-8F14-D12B4728871C}" type="presParOf" srcId="{3287797D-E8A8-2F48-BDB0-D89D3C95D601}" destId="{EBF19411-5EBD-5B49-867A-16F421F05976}" srcOrd="1" destOrd="0" presId="urn:microsoft.com/office/officeart/2009/3/layout/HorizontalOrganizationChart"/>
    <dgm:cxn modelId="{FE04C663-391E-9741-93D7-43836AE602C2}" type="presParOf" srcId="{0E5FB748-D328-694C-BD9D-B4FF51207A83}" destId="{D98700A1-2669-374A-9E84-4958B1DC94A4}" srcOrd="1" destOrd="0" presId="urn:microsoft.com/office/officeart/2009/3/layout/HorizontalOrganizationChart"/>
    <dgm:cxn modelId="{78D3EC69-6C4B-6B47-B8EF-F3B1805AE817}" type="presParOf" srcId="{0E5FB748-D328-694C-BD9D-B4FF51207A83}" destId="{92854222-A982-524B-9C3B-25006765D157}" srcOrd="2" destOrd="0" presId="urn:microsoft.com/office/officeart/2009/3/layout/HorizontalOrganizationChart"/>
    <dgm:cxn modelId="{5991D7DA-0930-954A-9A04-64309D158B2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AE2D6806-D9D3-0F4C-BE04-67F7447A6696}" type="presOf" srcId="{87585F0D-6A81-F747-99EB-D14B33EBB618}" destId="{BCDD8BD9-F9D2-4C44-AB56-5005F5FB7B08}"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3BF0418-1D75-CE42-BBB2-D0DF1C8E9F26}" type="presOf" srcId="{3FA44A42-E0AE-412C-8071-9A37D30DD567}" destId="{CBD704CC-8D6F-4C39-AFA6-3825EE74A965}" srcOrd="1" destOrd="0" presId="urn:microsoft.com/office/officeart/2009/3/layout/HorizontalOrganizationChart"/>
    <dgm:cxn modelId="{94E6992C-2443-6A45-9079-39B64892591E}" type="presOf" srcId="{2C242901-F10E-4547-86F9-21E9B6840AEF}" destId="{1C56F659-C5C0-2043-B383-B1AB7E81051E}" srcOrd="0" destOrd="0" presId="urn:microsoft.com/office/officeart/2009/3/layout/HorizontalOrganizationChart"/>
    <dgm:cxn modelId="{C616232E-DF29-B44C-B7C5-B995731A4AA7}" type="presOf" srcId="{18A5DCF8-381A-9740-A1DC-D1A5033A3647}" destId="{B94BF64B-9716-424E-A851-42E8E7B2B9A7}" srcOrd="0" destOrd="0" presId="urn:microsoft.com/office/officeart/2009/3/layout/HorizontalOrganizationChart"/>
    <dgm:cxn modelId="{50174F35-D455-0149-9323-1CF02205DC96}" type="presOf" srcId="{9AC2E227-803C-4016-BF2C-9291B6CAA290}" destId="{2A2AFDF2-2568-44F8-842C-3BFD70D9F2B1}" srcOrd="0" destOrd="0" presId="urn:microsoft.com/office/officeart/2009/3/layout/HorizontalOrganizationChart"/>
    <dgm:cxn modelId="{4ABFBB63-F89E-1E49-B683-E456CB7CFF37}" type="presOf" srcId="{7638F483-EC40-4669-A117-0C6040B4A66B}" destId="{A4529214-DB2D-4B21-8831-F60F2A376559}" srcOrd="1" destOrd="0" presId="urn:microsoft.com/office/officeart/2009/3/layout/HorizontalOrganizationChart"/>
    <dgm:cxn modelId="{4DC42D6E-91B2-9A4C-824B-C42C751598B5}" type="presOf" srcId="{E03ADBCE-1E22-C448-B985-6157870BEC69}" destId="{CE4C2619-300C-5645-A2BF-9563C67CDB33}" srcOrd="0" destOrd="0" presId="urn:microsoft.com/office/officeart/2009/3/layout/HorizontalOrganizationChart"/>
    <dgm:cxn modelId="{9760BA73-F542-544D-A9DB-06455E523B1B}" type="presOf" srcId="{E03ADBCE-1E22-C448-B985-6157870BEC69}" destId="{EBF19411-5EBD-5B49-867A-16F421F05976}"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AEB056BF-0C0C-D947-A9EB-21CCAF80514F}"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F1516D4-4B9F-E241-8450-9A89436AE4A8}" type="presOf" srcId="{3FA44A42-E0AE-412C-8071-9A37D30DD567}" destId="{22C8BBC7-02FA-4EF0-899A-834C1FEE39E3}" srcOrd="0" destOrd="0" presId="urn:microsoft.com/office/officeart/2009/3/layout/HorizontalOrganizationChart"/>
    <dgm:cxn modelId="{8FCDEDD5-3C7D-1346-AD20-C4C2C8C05D7A}" type="presOf" srcId="{7638F483-EC40-4669-A117-0C6040B4A66B}" destId="{86A07B8D-FF15-4EFF-8681-05A46BF1E79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4969E6F2-F2E3-1543-AE02-46CCDA1540BF}" type="presOf" srcId="{9AC2E227-803C-4016-BF2C-9291B6CAA290}" destId="{9CD41DA5-A8A9-4189-B933-DCF665F7DF2D}" srcOrd="1" destOrd="0" presId="urn:microsoft.com/office/officeart/2009/3/layout/HorizontalOrganizationChart"/>
    <dgm:cxn modelId="{A0FC93F4-8BBE-1149-BF5F-F9B9E07DBBC9}" type="presOf" srcId="{87585F0D-6A81-F747-99EB-D14B33EBB618}" destId="{A73C4A40-2D47-BF42-9EF8-B3BEE9451F45}" srcOrd="0" destOrd="0" presId="urn:microsoft.com/office/officeart/2009/3/layout/HorizontalOrganizationChart"/>
    <dgm:cxn modelId="{F9329AFF-B172-3D4C-BD3C-745F076C9FD5}" type="presOf" srcId="{57E64457-75B6-40DF-86BF-80888D7FBBC5}" destId="{72A5A8A1-C34D-4CC9-B014-4EDC4C60B5CB}" srcOrd="0" destOrd="0" presId="urn:microsoft.com/office/officeart/2009/3/layout/HorizontalOrganizationChart"/>
    <dgm:cxn modelId="{374DFBFF-271D-7145-8C5B-2CF9CB7A330C}" type="presOf" srcId="{F05BBA42-D7AF-4BA0-8C3F-85B1FE28E48F}" destId="{18DB143D-9E27-4E02-AFA5-F665953CBC10}" srcOrd="0" destOrd="0" presId="urn:microsoft.com/office/officeart/2009/3/layout/HorizontalOrganizationChart"/>
    <dgm:cxn modelId="{EF2E2D57-059C-E647-B8C3-0CA932C33417}" type="presParOf" srcId="{18DB143D-9E27-4E02-AFA5-F665953CBC10}" destId="{07E01157-B979-4F6B-B892-75DB2A2B8B0F}" srcOrd="0" destOrd="0" presId="urn:microsoft.com/office/officeart/2009/3/layout/HorizontalOrganizationChart"/>
    <dgm:cxn modelId="{28B6C75D-B59C-5C49-96C9-8F63220E72E7}" type="presParOf" srcId="{07E01157-B979-4F6B-B892-75DB2A2B8B0F}" destId="{F686C23F-604E-4653-B2CB-27DBB6BED631}" srcOrd="0" destOrd="0" presId="urn:microsoft.com/office/officeart/2009/3/layout/HorizontalOrganizationChart"/>
    <dgm:cxn modelId="{F6D48D92-E1CA-FC46-8FE6-762B73849B20}" type="presParOf" srcId="{F686C23F-604E-4653-B2CB-27DBB6BED631}" destId="{2A2AFDF2-2568-44F8-842C-3BFD70D9F2B1}" srcOrd="0" destOrd="0" presId="urn:microsoft.com/office/officeart/2009/3/layout/HorizontalOrganizationChart"/>
    <dgm:cxn modelId="{61B4310A-7DA0-1949-B801-B19A1C57EF60}" type="presParOf" srcId="{F686C23F-604E-4653-B2CB-27DBB6BED631}" destId="{9CD41DA5-A8A9-4189-B933-DCF665F7DF2D}" srcOrd="1" destOrd="0" presId="urn:microsoft.com/office/officeart/2009/3/layout/HorizontalOrganizationChart"/>
    <dgm:cxn modelId="{E1CD8F52-D1AE-5842-9B0A-1CA9697E3904}" type="presParOf" srcId="{07E01157-B979-4F6B-B892-75DB2A2B8B0F}" destId="{96876921-77F4-4E08-9148-E99125692808}" srcOrd="1" destOrd="0" presId="urn:microsoft.com/office/officeart/2009/3/layout/HorizontalOrganizationChart"/>
    <dgm:cxn modelId="{D3561ED7-084C-9D4E-9950-5C996A8CC321}" type="presParOf" srcId="{96876921-77F4-4E08-9148-E99125692808}" destId="{CD82D2C2-9EF5-4CA0-9CEE-9265A38A1F4A}" srcOrd="0" destOrd="0" presId="urn:microsoft.com/office/officeart/2009/3/layout/HorizontalOrganizationChart"/>
    <dgm:cxn modelId="{7D043456-3B09-194F-A3B5-123E986BCBC6}" type="presParOf" srcId="{96876921-77F4-4E08-9148-E99125692808}" destId="{9441C830-A66B-4AFB-9252-8069549D4F0A}" srcOrd="1" destOrd="0" presId="urn:microsoft.com/office/officeart/2009/3/layout/HorizontalOrganizationChart"/>
    <dgm:cxn modelId="{42F69DA3-8BE4-A345-9974-07B05DA51A67}" type="presParOf" srcId="{9441C830-A66B-4AFB-9252-8069549D4F0A}" destId="{FEAC7974-4462-4948-9F19-4D53C38CC88A}" srcOrd="0" destOrd="0" presId="urn:microsoft.com/office/officeart/2009/3/layout/HorizontalOrganizationChart"/>
    <dgm:cxn modelId="{F23A6B35-5FD8-6645-9E50-AA9FAC6F9987}" type="presParOf" srcId="{FEAC7974-4462-4948-9F19-4D53C38CC88A}" destId="{22C8BBC7-02FA-4EF0-899A-834C1FEE39E3}" srcOrd="0" destOrd="0" presId="urn:microsoft.com/office/officeart/2009/3/layout/HorizontalOrganizationChart"/>
    <dgm:cxn modelId="{5A2BFFF9-1A38-7C4E-99F6-ED3112B96D20}" type="presParOf" srcId="{FEAC7974-4462-4948-9F19-4D53C38CC88A}" destId="{CBD704CC-8D6F-4C39-AFA6-3825EE74A965}" srcOrd="1" destOrd="0" presId="urn:microsoft.com/office/officeart/2009/3/layout/HorizontalOrganizationChart"/>
    <dgm:cxn modelId="{2D92F72E-FFC9-2F4C-A599-4CC743BEE698}" type="presParOf" srcId="{9441C830-A66B-4AFB-9252-8069549D4F0A}" destId="{C4FE27A9-6818-468D-8F72-5DEAE64958BC}" srcOrd="1" destOrd="0" presId="urn:microsoft.com/office/officeart/2009/3/layout/HorizontalOrganizationChart"/>
    <dgm:cxn modelId="{1CF2E02C-84B3-224B-8CFB-8768FFF7388F}" type="presParOf" srcId="{9441C830-A66B-4AFB-9252-8069549D4F0A}" destId="{B9E24DCA-DEF6-41DD-8228-40542DF88903}" srcOrd="2" destOrd="0" presId="urn:microsoft.com/office/officeart/2009/3/layout/HorizontalOrganizationChart"/>
    <dgm:cxn modelId="{90ACA6D0-D069-4A49-9041-BAFBC184587D}" type="presParOf" srcId="{96876921-77F4-4E08-9148-E99125692808}" destId="{72A5A8A1-C34D-4CC9-B014-4EDC4C60B5CB}" srcOrd="2" destOrd="0" presId="urn:microsoft.com/office/officeart/2009/3/layout/HorizontalOrganizationChart"/>
    <dgm:cxn modelId="{926A1196-D011-9843-9A3A-EF0C5A9C8E33}" type="presParOf" srcId="{96876921-77F4-4E08-9148-E99125692808}" destId="{99464D45-2B22-432F-8F6C-3394CEC310A7}" srcOrd="3" destOrd="0" presId="urn:microsoft.com/office/officeart/2009/3/layout/HorizontalOrganizationChart"/>
    <dgm:cxn modelId="{426F8FBE-238E-654C-BBFF-76F48A9B84BD}" type="presParOf" srcId="{99464D45-2B22-432F-8F6C-3394CEC310A7}" destId="{7EEFA05D-0146-474D-BB41-35A44BBAC0EB}" srcOrd="0" destOrd="0" presId="urn:microsoft.com/office/officeart/2009/3/layout/HorizontalOrganizationChart"/>
    <dgm:cxn modelId="{C343C92B-2D28-2B45-AFD1-39F68D808467}" type="presParOf" srcId="{7EEFA05D-0146-474D-BB41-35A44BBAC0EB}" destId="{86A07B8D-FF15-4EFF-8681-05A46BF1E797}" srcOrd="0" destOrd="0" presId="urn:microsoft.com/office/officeart/2009/3/layout/HorizontalOrganizationChart"/>
    <dgm:cxn modelId="{676E513B-9EC9-D840-B332-AB9DB96894F1}" type="presParOf" srcId="{7EEFA05D-0146-474D-BB41-35A44BBAC0EB}" destId="{A4529214-DB2D-4B21-8831-F60F2A376559}" srcOrd="1" destOrd="0" presId="urn:microsoft.com/office/officeart/2009/3/layout/HorizontalOrganizationChart"/>
    <dgm:cxn modelId="{B75D4246-7C1C-CA4B-B276-98B6AB5A511E}" type="presParOf" srcId="{99464D45-2B22-432F-8F6C-3394CEC310A7}" destId="{4C9D6515-EA4F-4DBF-A8FE-0711C70136B1}" srcOrd="1" destOrd="0" presId="urn:microsoft.com/office/officeart/2009/3/layout/HorizontalOrganizationChart"/>
    <dgm:cxn modelId="{28B3E51D-B3FD-A34F-A3F1-08507D0B51C0}" type="presParOf" srcId="{99464D45-2B22-432F-8F6C-3394CEC310A7}" destId="{686779DB-34D3-4F60-84B6-A35826FF3C2A}" srcOrd="2" destOrd="0" presId="urn:microsoft.com/office/officeart/2009/3/layout/HorizontalOrganizationChart"/>
    <dgm:cxn modelId="{211AFEAA-6A6A-3442-A50B-FFC237E8D2BA}" type="presParOf" srcId="{96876921-77F4-4E08-9148-E99125692808}" destId="{B94BF64B-9716-424E-A851-42E8E7B2B9A7}" srcOrd="4" destOrd="0" presId="urn:microsoft.com/office/officeart/2009/3/layout/HorizontalOrganizationChart"/>
    <dgm:cxn modelId="{FE2937EF-F629-B849-BE41-D09F1BED0B2B}" type="presParOf" srcId="{96876921-77F4-4E08-9148-E99125692808}" destId="{31E814C1-FFDD-BA48-BF9D-F3C8FF892503}" srcOrd="5" destOrd="0" presId="urn:microsoft.com/office/officeart/2009/3/layout/HorizontalOrganizationChart"/>
    <dgm:cxn modelId="{5D52D0A6-6A1D-D745-9644-93159CA79BF0}" type="presParOf" srcId="{31E814C1-FFDD-BA48-BF9D-F3C8FF892503}" destId="{1780440E-D92A-B040-A710-F8D875101E05}" srcOrd="0" destOrd="0" presId="urn:microsoft.com/office/officeart/2009/3/layout/HorizontalOrganizationChart"/>
    <dgm:cxn modelId="{2FF19164-58D3-614E-BDF6-61597A12979C}" type="presParOf" srcId="{1780440E-D92A-B040-A710-F8D875101E05}" destId="{A73C4A40-2D47-BF42-9EF8-B3BEE9451F45}" srcOrd="0" destOrd="0" presId="urn:microsoft.com/office/officeart/2009/3/layout/HorizontalOrganizationChart"/>
    <dgm:cxn modelId="{D0E929DD-39EF-5B40-883C-C798EA254397}" type="presParOf" srcId="{1780440E-D92A-B040-A710-F8D875101E05}" destId="{BCDD8BD9-F9D2-4C44-AB56-5005F5FB7B08}" srcOrd="1" destOrd="0" presId="urn:microsoft.com/office/officeart/2009/3/layout/HorizontalOrganizationChart"/>
    <dgm:cxn modelId="{427CEB02-6D48-624B-BFE2-7C077F97B5AE}" type="presParOf" srcId="{31E814C1-FFDD-BA48-BF9D-F3C8FF892503}" destId="{B22D4294-1D49-E046-9CF9-7B480D0762E6}" srcOrd="1" destOrd="0" presId="urn:microsoft.com/office/officeart/2009/3/layout/HorizontalOrganizationChart"/>
    <dgm:cxn modelId="{4EE1C804-F955-A04D-A5DA-FDBD2F90AAFB}" type="presParOf" srcId="{31E814C1-FFDD-BA48-BF9D-F3C8FF892503}" destId="{E1D0C206-488D-6348-BEA7-1FE8B1679EF7}" srcOrd="2" destOrd="0" presId="urn:microsoft.com/office/officeart/2009/3/layout/HorizontalOrganizationChart"/>
    <dgm:cxn modelId="{2CF7BA42-0741-FD4A-8C61-ECD84F41C419}" type="presParOf" srcId="{96876921-77F4-4E08-9148-E99125692808}" destId="{1C56F659-C5C0-2043-B383-B1AB7E81051E}" srcOrd="6" destOrd="0" presId="urn:microsoft.com/office/officeart/2009/3/layout/HorizontalOrganizationChart"/>
    <dgm:cxn modelId="{CB79CF82-07B2-2D44-9BFF-5A76F9F96BA4}" type="presParOf" srcId="{96876921-77F4-4E08-9148-E99125692808}" destId="{0E5FB748-D328-694C-BD9D-B4FF51207A83}" srcOrd="7" destOrd="0" presId="urn:microsoft.com/office/officeart/2009/3/layout/HorizontalOrganizationChart"/>
    <dgm:cxn modelId="{297EF83D-2F68-9E4F-A888-DA4302FB2C71}" type="presParOf" srcId="{0E5FB748-D328-694C-BD9D-B4FF51207A83}" destId="{3287797D-E8A8-2F48-BDB0-D89D3C95D601}" srcOrd="0" destOrd="0" presId="urn:microsoft.com/office/officeart/2009/3/layout/HorizontalOrganizationChart"/>
    <dgm:cxn modelId="{E618EC19-15B8-1C48-AB0F-23A26218284D}" type="presParOf" srcId="{3287797D-E8A8-2F48-BDB0-D89D3C95D601}" destId="{CE4C2619-300C-5645-A2BF-9563C67CDB33}" srcOrd="0" destOrd="0" presId="urn:microsoft.com/office/officeart/2009/3/layout/HorizontalOrganizationChart"/>
    <dgm:cxn modelId="{EA0836A9-446A-5C46-8972-E4727045AF9D}" type="presParOf" srcId="{3287797D-E8A8-2F48-BDB0-D89D3C95D601}" destId="{EBF19411-5EBD-5B49-867A-16F421F05976}" srcOrd="1" destOrd="0" presId="urn:microsoft.com/office/officeart/2009/3/layout/HorizontalOrganizationChart"/>
    <dgm:cxn modelId="{DDF4963E-A90C-8D4B-9948-2BC2E4C72688}" type="presParOf" srcId="{0E5FB748-D328-694C-BD9D-B4FF51207A83}" destId="{D98700A1-2669-374A-9E84-4958B1DC94A4}" srcOrd="1" destOrd="0" presId="urn:microsoft.com/office/officeart/2009/3/layout/HorizontalOrganizationChart"/>
    <dgm:cxn modelId="{6F958068-93A3-0F47-B32A-9913CAAC6B99}" type="presParOf" srcId="{0E5FB748-D328-694C-BD9D-B4FF51207A83}" destId="{92854222-A982-524B-9C3B-25006765D157}" srcOrd="2" destOrd="0" presId="urn:microsoft.com/office/officeart/2009/3/layout/HorizontalOrganizationChart"/>
    <dgm:cxn modelId="{2AC1620F-6CA0-5D41-BD3D-682CE6C4DC5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B58420C-2D8A-1D4F-B0DC-D55BCC53CA5F}" type="presOf" srcId="{E03ADBCE-1E22-C448-B985-6157870BEC69}" destId="{EBF19411-5EBD-5B49-867A-16F421F05976}" srcOrd="1" destOrd="0" presId="urn:microsoft.com/office/officeart/2009/3/layout/HorizontalOrganizationChart"/>
    <dgm:cxn modelId="{7C599213-91EB-FE45-80AA-1AEBF2294A5B}"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590583E-492D-DA47-BB13-2F1F1805A502}" type="presOf" srcId="{3FA44A42-E0AE-412C-8071-9A37D30DD567}" destId="{CBD704CC-8D6F-4C39-AFA6-3825EE74A965}" srcOrd="1" destOrd="0" presId="urn:microsoft.com/office/officeart/2009/3/layout/HorizontalOrganizationChart"/>
    <dgm:cxn modelId="{990CDC42-B2E9-704E-BE72-DBD5CA846AAD}" type="presOf" srcId="{3FA44A42-E0AE-412C-8071-9A37D30DD567}" destId="{22C8BBC7-02FA-4EF0-899A-834C1FEE39E3}" srcOrd="0" destOrd="0" presId="urn:microsoft.com/office/officeart/2009/3/layout/HorizontalOrganizationChart"/>
    <dgm:cxn modelId="{4544DB45-FEEB-BF41-88FE-AB1CBF1E50C4}" type="presOf" srcId="{2C242901-F10E-4547-86F9-21E9B6840AEF}" destId="{1C56F659-C5C0-2043-B383-B1AB7E81051E}" srcOrd="0" destOrd="0" presId="urn:microsoft.com/office/officeart/2009/3/layout/HorizontalOrganizationChart"/>
    <dgm:cxn modelId="{A4B05A47-3C94-6B41-87C3-C5F2BEDEB4BE}" type="presOf" srcId="{7638F483-EC40-4669-A117-0C6040B4A66B}" destId="{86A07B8D-FF15-4EFF-8681-05A46BF1E797}" srcOrd="0" destOrd="0" presId="urn:microsoft.com/office/officeart/2009/3/layout/HorizontalOrganizationChart"/>
    <dgm:cxn modelId="{EBDC9E60-8053-A945-948C-2E27AEF0317D}" type="presOf" srcId="{57E64457-75B6-40DF-86BF-80888D7FBBC5}" destId="{72A5A8A1-C34D-4CC9-B014-4EDC4C60B5CB}" srcOrd="0" destOrd="0" presId="urn:microsoft.com/office/officeart/2009/3/layout/HorizontalOrganizationChart"/>
    <dgm:cxn modelId="{6058917E-9761-4F4A-8861-C64EA7DB2ED0}" type="presOf" srcId="{9AC2E227-803C-4016-BF2C-9291B6CAA290}" destId="{9CD41DA5-A8A9-4189-B933-DCF665F7DF2D}" srcOrd="1" destOrd="0" presId="urn:microsoft.com/office/officeart/2009/3/layout/HorizontalOrganizationChart"/>
    <dgm:cxn modelId="{6594E381-15FF-6246-B9E1-83E2DBE79187}" type="presOf" srcId="{87585F0D-6A81-F747-99EB-D14B33EBB618}" destId="{A73C4A40-2D47-BF42-9EF8-B3BEE9451F45}" srcOrd="0" destOrd="0" presId="urn:microsoft.com/office/officeart/2009/3/layout/HorizontalOrganizationChart"/>
    <dgm:cxn modelId="{235AA98C-F11F-C14E-9D3F-5D2082B79122}" type="presOf" srcId="{F05BBA42-D7AF-4BA0-8C3F-85B1FE28E48F}" destId="{18DB143D-9E27-4E02-AFA5-F665953CBC10}" srcOrd="0" destOrd="0" presId="urn:microsoft.com/office/officeart/2009/3/layout/HorizontalOrganizationChart"/>
    <dgm:cxn modelId="{8E8AFE90-FD60-4945-AAD0-DA187260A6F3}" type="presOf" srcId="{9AC2E227-803C-4016-BF2C-9291B6CAA290}" destId="{2A2AFDF2-2568-44F8-842C-3BFD70D9F2B1}" srcOrd="0" destOrd="0" presId="urn:microsoft.com/office/officeart/2009/3/layout/HorizontalOrganizationChart"/>
    <dgm:cxn modelId="{736B6395-881D-B148-9568-851A965BF57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DA8745D9-9162-D342-A6FF-6FCFD8A33ACB}" type="presOf" srcId="{87585F0D-6A81-F747-99EB-D14B33EBB618}" destId="{BCDD8BD9-F9D2-4C44-AB56-5005F5FB7B08}" srcOrd="1" destOrd="0" presId="urn:microsoft.com/office/officeart/2009/3/layout/HorizontalOrganizationChart"/>
    <dgm:cxn modelId="{B3E50CDC-C751-8342-8C3E-877A3498685F}" type="presOf" srcId="{E2369F6E-DA59-4F6E-BD69-6CAA013A82BE}" destId="{CD82D2C2-9EF5-4CA0-9CEE-9265A38A1F4A}" srcOrd="0" destOrd="0" presId="urn:microsoft.com/office/officeart/2009/3/layout/HorizontalOrganizationChart"/>
    <dgm:cxn modelId="{1AA640DD-1A8F-4D4F-98B3-47F21297F048}" type="presOf" srcId="{18A5DCF8-381A-9740-A1DC-D1A5033A3647}" destId="{B94BF64B-9716-424E-A851-42E8E7B2B9A7}" srcOrd="0" destOrd="0" presId="urn:microsoft.com/office/officeart/2009/3/layout/HorizontalOrganizationChart"/>
    <dgm:cxn modelId="{89FF98C7-0ADB-5145-9B87-6D53A83F758A}" type="presParOf" srcId="{18DB143D-9E27-4E02-AFA5-F665953CBC10}" destId="{07E01157-B979-4F6B-B892-75DB2A2B8B0F}" srcOrd="0" destOrd="0" presId="urn:microsoft.com/office/officeart/2009/3/layout/HorizontalOrganizationChart"/>
    <dgm:cxn modelId="{D2585C8E-AA6D-5549-90D7-EA675A9E30B9}" type="presParOf" srcId="{07E01157-B979-4F6B-B892-75DB2A2B8B0F}" destId="{F686C23F-604E-4653-B2CB-27DBB6BED631}" srcOrd="0" destOrd="0" presId="urn:microsoft.com/office/officeart/2009/3/layout/HorizontalOrganizationChart"/>
    <dgm:cxn modelId="{6C6E8E91-F480-314A-8D76-4ADA0907AF0F}" type="presParOf" srcId="{F686C23F-604E-4653-B2CB-27DBB6BED631}" destId="{2A2AFDF2-2568-44F8-842C-3BFD70D9F2B1}" srcOrd="0" destOrd="0" presId="urn:microsoft.com/office/officeart/2009/3/layout/HorizontalOrganizationChart"/>
    <dgm:cxn modelId="{2B099F01-0FF6-0E46-BAE4-B1B85C9A3275}" type="presParOf" srcId="{F686C23F-604E-4653-B2CB-27DBB6BED631}" destId="{9CD41DA5-A8A9-4189-B933-DCF665F7DF2D}" srcOrd="1" destOrd="0" presId="urn:microsoft.com/office/officeart/2009/3/layout/HorizontalOrganizationChart"/>
    <dgm:cxn modelId="{36553002-F72F-9345-9569-783AB4D42643}" type="presParOf" srcId="{07E01157-B979-4F6B-B892-75DB2A2B8B0F}" destId="{96876921-77F4-4E08-9148-E99125692808}" srcOrd="1" destOrd="0" presId="urn:microsoft.com/office/officeart/2009/3/layout/HorizontalOrganizationChart"/>
    <dgm:cxn modelId="{17364DCF-E853-E241-9B93-B18FA72CF9CA}" type="presParOf" srcId="{96876921-77F4-4E08-9148-E99125692808}" destId="{CD82D2C2-9EF5-4CA0-9CEE-9265A38A1F4A}" srcOrd="0" destOrd="0" presId="urn:microsoft.com/office/officeart/2009/3/layout/HorizontalOrganizationChart"/>
    <dgm:cxn modelId="{D9668A22-5503-C14A-BB0C-FA4345F1EC07}" type="presParOf" srcId="{96876921-77F4-4E08-9148-E99125692808}" destId="{9441C830-A66B-4AFB-9252-8069549D4F0A}" srcOrd="1" destOrd="0" presId="urn:microsoft.com/office/officeart/2009/3/layout/HorizontalOrganizationChart"/>
    <dgm:cxn modelId="{869CA115-0686-6444-8C1B-9F7AFEE28812}" type="presParOf" srcId="{9441C830-A66B-4AFB-9252-8069549D4F0A}" destId="{FEAC7974-4462-4948-9F19-4D53C38CC88A}" srcOrd="0" destOrd="0" presId="urn:microsoft.com/office/officeart/2009/3/layout/HorizontalOrganizationChart"/>
    <dgm:cxn modelId="{2C85DDA6-4A4D-5342-8DB9-3FB992FDD4C1}" type="presParOf" srcId="{FEAC7974-4462-4948-9F19-4D53C38CC88A}" destId="{22C8BBC7-02FA-4EF0-899A-834C1FEE39E3}" srcOrd="0" destOrd="0" presId="urn:microsoft.com/office/officeart/2009/3/layout/HorizontalOrganizationChart"/>
    <dgm:cxn modelId="{56F4112E-551A-CF42-A584-B4163E2DD426}" type="presParOf" srcId="{FEAC7974-4462-4948-9F19-4D53C38CC88A}" destId="{CBD704CC-8D6F-4C39-AFA6-3825EE74A965}" srcOrd="1" destOrd="0" presId="urn:microsoft.com/office/officeart/2009/3/layout/HorizontalOrganizationChart"/>
    <dgm:cxn modelId="{9D5F725E-0106-DD46-8091-8723E910E3C4}" type="presParOf" srcId="{9441C830-A66B-4AFB-9252-8069549D4F0A}" destId="{C4FE27A9-6818-468D-8F72-5DEAE64958BC}" srcOrd="1" destOrd="0" presId="urn:microsoft.com/office/officeart/2009/3/layout/HorizontalOrganizationChart"/>
    <dgm:cxn modelId="{75DB3335-131A-2747-84B8-8E34DC3F21DE}" type="presParOf" srcId="{9441C830-A66B-4AFB-9252-8069549D4F0A}" destId="{B9E24DCA-DEF6-41DD-8228-40542DF88903}" srcOrd="2" destOrd="0" presId="urn:microsoft.com/office/officeart/2009/3/layout/HorizontalOrganizationChart"/>
    <dgm:cxn modelId="{5D4551BC-9157-F24C-8F4B-8D877D0D6464}" type="presParOf" srcId="{96876921-77F4-4E08-9148-E99125692808}" destId="{72A5A8A1-C34D-4CC9-B014-4EDC4C60B5CB}" srcOrd="2" destOrd="0" presId="urn:microsoft.com/office/officeart/2009/3/layout/HorizontalOrganizationChart"/>
    <dgm:cxn modelId="{F0AFCFD8-890D-0445-A197-85B2A75F323F}" type="presParOf" srcId="{96876921-77F4-4E08-9148-E99125692808}" destId="{99464D45-2B22-432F-8F6C-3394CEC310A7}" srcOrd="3" destOrd="0" presId="urn:microsoft.com/office/officeart/2009/3/layout/HorizontalOrganizationChart"/>
    <dgm:cxn modelId="{9BB56650-3AC2-0146-A104-9077EF7C0654}" type="presParOf" srcId="{99464D45-2B22-432F-8F6C-3394CEC310A7}" destId="{7EEFA05D-0146-474D-BB41-35A44BBAC0EB}" srcOrd="0" destOrd="0" presId="urn:microsoft.com/office/officeart/2009/3/layout/HorizontalOrganizationChart"/>
    <dgm:cxn modelId="{1A951FC7-D435-9E42-9E1B-1F11D70B5475}" type="presParOf" srcId="{7EEFA05D-0146-474D-BB41-35A44BBAC0EB}" destId="{86A07B8D-FF15-4EFF-8681-05A46BF1E797}" srcOrd="0" destOrd="0" presId="urn:microsoft.com/office/officeart/2009/3/layout/HorizontalOrganizationChart"/>
    <dgm:cxn modelId="{EE4A07B4-EC24-9449-9E97-D1ABEB6F3A4C}" type="presParOf" srcId="{7EEFA05D-0146-474D-BB41-35A44BBAC0EB}" destId="{A4529214-DB2D-4B21-8831-F60F2A376559}" srcOrd="1" destOrd="0" presId="urn:microsoft.com/office/officeart/2009/3/layout/HorizontalOrganizationChart"/>
    <dgm:cxn modelId="{54D9E7C5-BBF3-3842-BB20-83BC9B8E765C}" type="presParOf" srcId="{99464D45-2B22-432F-8F6C-3394CEC310A7}" destId="{4C9D6515-EA4F-4DBF-A8FE-0711C70136B1}" srcOrd="1" destOrd="0" presId="urn:microsoft.com/office/officeart/2009/3/layout/HorizontalOrganizationChart"/>
    <dgm:cxn modelId="{6A0DC69C-7BC1-484E-8ABB-61B9543595DB}" type="presParOf" srcId="{99464D45-2B22-432F-8F6C-3394CEC310A7}" destId="{686779DB-34D3-4F60-84B6-A35826FF3C2A}" srcOrd="2" destOrd="0" presId="urn:microsoft.com/office/officeart/2009/3/layout/HorizontalOrganizationChart"/>
    <dgm:cxn modelId="{0EEDFBA2-3D15-F24E-9B64-59053E50B884}" type="presParOf" srcId="{96876921-77F4-4E08-9148-E99125692808}" destId="{B94BF64B-9716-424E-A851-42E8E7B2B9A7}" srcOrd="4" destOrd="0" presId="urn:microsoft.com/office/officeart/2009/3/layout/HorizontalOrganizationChart"/>
    <dgm:cxn modelId="{6029B104-1D10-254A-9036-42AC2006EA55}" type="presParOf" srcId="{96876921-77F4-4E08-9148-E99125692808}" destId="{31E814C1-FFDD-BA48-BF9D-F3C8FF892503}" srcOrd="5" destOrd="0" presId="urn:microsoft.com/office/officeart/2009/3/layout/HorizontalOrganizationChart"/>
    <dgm:cxn modelId="{6D2A18ED-BE88-7F4D-94B2-ED3B8AC8F287}" type="presParOf" srcId="{31E814C1-FFDD-BA48-BF9D-F3C8FF892503}" destId="{1780440E-D92A-B040-A710-F8D875101E05}" srcOrd="0" destOrd="0" presId="urn:microsoft.com/office/officeart/2009/3/layout/HorizontalOrganizationChart"/>
    <dgm:cxn modelId="{FFD5430E-79D5-CE46-943E-1EFEFDB9DD80}" type="presParOf" srcId="{1780440E-D92A-B040-A710-F8D875101E05}" destId="{A73C4A40-2D47-BF42-9EF8-B3BEE9451F45}" srcOrd="0" destOrd="0" presId="urn:microsoft.com/office/officeart/2009/3/layout/HorizontalOrganizationChart"/>
    <dgm:cxn modelId="{A4D08D3C-7E67-914E-9A9B-C4AF090D4A16}" type="presParOf" srcId="{1780440E-D92A-B040-A710-F8D875101E05}" destId="{BCDD8BD9-F9D2-4C44-AB56-5005F5FB7B08}" srcOrd="1" destOrd="0" presId="urn:microsoft.com/office/officeart/2009/3/layout/HorizontalOrganizationChart"/>
    <dgm:cxn modelId="{6E87FC70-A038-4A44-99F1-7AAE31E98419}" type="presParOf" srcId="{31E814C1-FFDD-BA48-BF9D-F3C8FF892503}" destId="{B22D4294-1D49-E046-9CF9-7B480D0762E6}" srcOrd="1" destOrd="0" presId="urn:microsoft.com/office/officeart/2009/3/layout/HorizontalOrganizationChart"/>
    <dgm:cxn modelId="{EC698793-0892-5B49-A94E-58345DD4774C}" type="presParOf" srcId="{31E814C1-FFDD-BA48-BF9D-F3C8FF892503}" destId="{E1D0C206-488D-6348-BEA7-1FE8B1679EF7}" srcOrd="2" destOrd="0" presId="urn:microsoft.com/office/officeart/2009/3/layout/HorizontalOrganizationChart"/>
    <dgm:cxn modelId="{9737E0B8-74C6-B94E-AD90-7DECBE9B019A}" type="presParOf" srcId="{96876921-77F4-4E08-9148-E99125692808}" destId="{1C56F659-C5C0-2043-B383-B1AB7E81051E}" srcOrd="6" destOrd="0" presId="urn:microsoft.com/office/officeart/2009/3/layout/HorizontalOrganizationChart"/>
    <dgm:cxn modelId="{30FEA724-5A2F-CC45-916A-4A3FF5169204}" type="presParOf" srcId="{96876921-77F4-4E08-9148-E99125692808}" destId="{0E5FB748-D328-694C-BD9D-B4FF51207A83}" srcOrd="7" destOrd="0" presId="urn:microsoft.com/office/officeart/2009/3/layout/HorizontalOrganizationChart"/>
    <dgm:cxn modelId="{14F76728-4379-1A4D-8E89-6327609BE92E}" type="presParOf" srcId="{0E5FB748-D328-694C-BD9D-B4FF51207A83}" destId="{3287797D-E8A8-2F48-BDB0-D89D3C95D601}" srcOrd="0" destOrd="0" presId="urn:microsoft.com/office/officeart/2009/3/layout/HorizontalOrganizationChart"/>
    <dgm:cxn modelId="{9764D9B6-2A5F-3B49-B791-4391A6974973}" type="presParOf" srcId="{3287797D-E8A8-2F48-BDB0-D89D3C95D601}" destId="{CE4C2619-300C-5645-A2BF-9563C67CDB33}" srcOrd="0" destOrd="0" presId="urn:microsoft.com/office/officeart/2009/3/layout/HorizontalOrganizationChart"/>
    <dgm:cxn modelId="{BDD4CDF1-B488-FE42-B333-CD7706CED98A}" type="presParOf" srcId="{3287797D-E8A8-2F48-BDB0-D89D3C95D601}" destId="{EBF19411-5EBD-5B49-867A-16F421F05976}" srcOrd="1" destOrd="0" presId="urn:microsoft.com/office/officeart/2009/3/layout/HorizontalOrganizationChart"/>
    <dgm:cxn modelId="{D2D33584-6521-FB4A-B3D6-258796985821}" type="presParOf" srcId="{0E5FB748-D328-694C-BD9D-B4FF51207A83}" destId="{D98700A1-2669-374A-9E84-4958B1DC94A4}" srcOrd="1" destOrd="0" presId="urn:microsoft.com/office/officeart/2009/3/layout/HorizontalOrganizationChart"/>
    <dgm:cxn modelId="{2F496096-D38A-794F-9C74-E4ADC0092FAF}" type="presParOf" srcId="{0E5FB748-D328-694C-BD9D-B4FF51207A83}" destId="{92854222-A982-524B-9C3B-25006765D157}" srcOrd="2" destOrd="0" presId="urn:microsoft.com/office/officeart/2009/3/layout/HorizontalOrganizationChart"/>
    <dgm:cxn modelId="{F7EE2B55-9482-4C4A-95AB-8F83965F3FA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7B3ECB16-A511-1345-9A7C-4B4CC88BC260}" type="presOf" srcId="{F05BBA42-D7AF-4BA0-8C3F-85B1FE28E48F}" destId="{18DB143D-9E27-4E02-AFA5-F665953CBC10}" srcOrd="0" destOrd="0" presId="urn:microsoft.com/office/officeart/2009/3/layout/HorizontalOrganizationChart"/>
    <dgm:cxn modelId="{7DB0621F-4035-BC4C-A68F-1F737350B702}" type="presOf" srcId="{3FA44A42-E0AE-412C-8071-9A37D30DD567}" destId="{22C8BBC7-02FA-4EF0-899A-834C1FEE39E3}" srcOrd="0" destOrd="0" presId="urn:microsoft.com/office/officeart/2009/3/layout/HorizontalOrganizationChart"/>
    <dgm:cxn modelId="{5345D22B-334B-3D43-93E6-5CF393B7A5F2}" type="presOf" srcId="{E2369F6E-DA59-4F6E-BD69-6CAA013A82BE}" destId="{CD82D2C2-9EF5-4CA0-9CEE-9265A38A1F4A}" srcOrd="0" destOrd="0" presId="urn:microsoft.com/office/officeart/2009/3/layout/HorizontalOrganizationChart"/>
    <dgm:cxn modelId="{164E682E-856E-2447-8555-D2596504BD97}" type="presOf" srcId="{3FA44A42-E0AE-412C-8071-9A37D30DD567}" destId="{CBD704CC-8D6F-4C39-AFA6-3825EE74A965}" srcOrd="1" destOrd="0" presId="urn:microsoft.com/office/officeart/2009/3/layout/HorizontalOrganizationChart"/>
    <dgm:cxn modelId="{05D72B4D-B045-904F-9CFA-B4BD37A29669}" type="presOf" srcId="{E03ADBCE-1E22-C448-B985-6157870BEC69}" destId="{CE4C2619-300C-5645-A2BF-9563C67CDB33}" srcOrd="0" destOrd="0" presId="urn:microsoft.com/office/officeart/2009/3/layout/HorizontalOrganizationChart"/>
    <dgm:cxn modelId="{7D6A1154-AB83-7E4C-B567-986D972D4F25}" type="presOf" srcId="{7638F483-EC40-4669-A117-0C6040B4A66B}" destId="{86A07B8D-FF15-4EFF-8681-05A46BF1E797}" srcOrd="0" destOrd="0" presId="urn:microsoft.com/office/officeart/2009/3/layout/HorizontalOrganizationChart"/>
    <dgm:cxn modelId="{9CCE2A61-FE66-B544-94FE-07B595169865}" type="presOf" srcId="{2C242901-F10E-4547-86F9-21E9B6840AEF}" destId="{1C56F659-C5C0-2043-B383-B1AB7E81051E}" srcOrd="0" destOrd="0" presId="urn:microsoft.com/office/officeart/2009/3/layout/HorizontalOrganizationChart"/>
    <dgm:cxn modelId="{81233D6A-A081-FC48-8881-F78CECF776E7}" type="presOf" srcId="{87585F0D-6A81-F747-99EB-D14B33EBB618}" destId="{A73C4A40-2D47-BF42-9EF8-B3BEE9451F45}" srcOrd="0" destOrd="0" presId="urn:microsoft.com/office/officeart/2009/3/layout/HorizontalOrganizationChart"/>
    <dgm:cxn modelId="{C57E827C-1B60-E64E-9918-93BE3126F377}" type="presOf" srcId="{18A5DCF8-381A-9740-A1DC-D1A5033A3647}" destId="{B94BF64B-9716-424E-A851-42E8E7B2B9A7}" srcOrd="0" destOrd="0" presId="urn:microsoft.com/office/officeart/2009/3/layout/HorizontalOrganizationChart"/>
    <dgm:cxn modelId="{35558780-CA62-044B-A15E-193005D4ECEA}"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01D867A8-FCFC-DA4D-AB5F-3C483B11B09A}" type="presOf" srcId="{9AC2E227-803C-4016-BF2C-9291B6CAA290}" destId="{2A2AFDF2-2568-44F8-842C-3BFD70D9F2B1}"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F603BDB2-92D6-E04B-BC98-D714EF5343D9}" type="presOf" srcId="{57E64457-75B6-40DF-86BF-80888D7FBBC5}" destId="{72A5A8A1-C34D-4CC9-B014-4EDC4C60B5CB}" srcOrd="0" destOrd="0" presId="urn:microsoft.com/office/officeart/2009/3/layout/HorizontalOrganizationChart"/>
    <dgm:cxn modelId="{F30B5AC1-39E3-244F-AD7E-2CA49300CBD1}" type="presOf" srcId="{7638F483-EC40-4669-A117-0C6040B4A66B}" destId="{A4529214-DB2D-4B21-8831-F60F2A376559}" srcOrd="1" destOrd="0" presId="urn:microsoft.com/office/officeart/2009/3/layout/HorizontalOrganizationChart"/>
    <dgm:cxn modelId="{35B296C8-976F-5C43-A5B0-1EFEB242BADD}"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3C6DC7ED-E6EF-3D47-8888-0CE48ABACF89}" type="presOf" srcId="{E03ADBCE-1E22-C448-B985-6157870BEC69}" destId="{EBF19411-5EBD-5B49-867A-16F421F05976}" srcOrd="1" destOrd="0" presId="urn:microsoft.com/office/officeart/2009/3/layout/HorizontalOrganizationChart"/>
    <dgm:cxn modelId="{26F1ADB9-F51C-344A-93D0-5CC91EC4B877}" type="presParOf" srcId="{18DB143D-9E27-4E02-AFA5-F665953CBC10}" destId="{07E01157-B979-4F6B-B892-75DB2A2B8B0F}" srcOrd="0" destOrd="0" presId="urn:microsoft.com/office/officeart/2009/3/layout/HorizontalOrganizationChart"/>
    <dgm:cxn modelId="{89FA46FD-DC13-4548-A4EE-69FE7F94A4D7}" type="presParOf" srcId="{07E01157-B979-4F6B-B892-75DB2A2B8B0F}" destId="{F686C23F-604E-4653-B2CB-27DBB6BED631}" srcOrd="0" destOrd="0" presId="urn:microsoft.com/office/officeart/2009/3/layout/HorizontalOrganizationChart"/>
    <dgm:cxn modelId="{F52BB095-C606-A048-A99A-3DCD11C3E6F0}" type="presParOf" srcId="{F686C23F-604E-4653-B2CB-27DBB6BED631}" destId="{2A2AFDF2-2568-44F8-842C-3BFD70D9F2B1}" srcOrd="0" destOrd="0" presId="urn:microsoft.com/office/officeart/2009/3/layout/HorizontalOrganizationChart"/>
    <dgm:cxn modelId="{7DC03C97-6F67-CC45-B09D-6AE860E9D10A}" type="presParOf" srcId="{F686C23F-604E-4653-B2CB-27DBB6BED631}" destId="{9CD41DA5-A8A9-4189-B933-DCF665F7DF2D}" srcOrd="1" destOrd="0" presId="urn:microsoft.com/office/officeart/2009/3/layout/HorizontalOrganizationChart"/>
    <dgm:cxn modelId="{DE6094EB-BCF0-EA47-8691-A1B38F96D4F4}" type="presParOf" srcId="{07E01157-B979-4F6B-B892-75DB2A2B8B0F}" destId="{96876921-77F4-4E08-9148-E99125692808}" srcOrd="1" destOrd="0" presId="urn:microsoft.com/office/officeart/2009/3/layout/HorizontalOrganizationChart"/>
    <dgm:cxn modelId="{686C2111-A538-954A-9F96-31DF49504498}" type="presParOf" srcId="{96876921-77F4-4E08-9148-E99125692808}" destId="{CD82D2C2-9EF5-4CA0-9CEE-9265A38A1F4A}" srcOrd="0" destOrd="0" presId="urn:microsoft.com/office/officeart/2009/3/layout/HorizontalOrganizationChart"/>
    <dgm:cxn modelId="{812958EC-348F-D147-B995-6D90CF1742FA}" type="presParOf" srcId="{96876921-77F4-4E08-9148-E99125692808}" destId="{9441C830-A66B-4AFB-9252-8069549D4F0A}" srcOrd="1" destOrd="0" presId="urn:microsoft.com/office/officeart/2009/3/layout/HorizontalOrganizationChart"/>
    <dgm:cxn modelId="{E1D49789-D5C4-A44A-AE86-27A9A1E5703B}" type="presParOf" srcId="{9441C830-A66B-4AFB-9252-8069549D4F0A}" destId="{FEAC7974-4462-4948-9F19-4D53C38CC88A}" srcOrd="0" destOrd="0" presId="urn:microsoft.com/office/officeart/2009/3/layout/HorizontalOrganizationChart"/>
    <dgm:cxn modelId="{48A33D93-23CB-514E-B054-C34D649C14CC}" type="presParOf" srcId="{FEAC7974-4462-4948-9F19-4D53C38CC88A}" destId="{22C8BBC7-02FA-4EF0-899A-834C1FEE39E3}" srcOrd="0" destOrd="0" presId="urn:microsoft.com/office/officeart/2009/3/layout/HorizontalOrganizationChart"/>
    <dgm:cxn modelId="{58AAA194-DA6A-8F4E-8E0F-726CDAE043C9}" type="presParOf" srcId="{FEAC7974-4462-4948-9F19-4D53C38CC88A}" destId="{CBD704CC-8D6F-4C39-AFA6-3825EE74A965}" srcOrd="1" destOrd="0" presId="urn:microsoft.com/office/officeart/2009/3/layout/HorizontalOrganizationChart"/>
    <dgm:cxn modelId="{39AB4202-413B-9348-839F-4A4C7FDC6898}" type="presParOf" srcId="{9441C830-A66B-4AFB-9252-8069549D4F0A}" destId="{C4FE27A9-6818-468D-8F72-5DEAE64958BC}" srcOrd="1" destOrd="0" presId="urn:microsoft.com/office/officeart/2009/3/layout/HorizontalOrganizationChart"/>
    <dgm:cxn modelId="{10E3BA4C-B1DF-9641-8508-CF3AEA89AF00}" type="presParOf" srcId="{9441C830-A66B-4AFB-9252-8069549D4F0A}" destId="{B9E24DCA-DEF6-41DD-8228-40542DF88903}" srcOrd="2" destOrd="0" presId="urn:microsoft.com/office/officeart/2009/3/layout/HorizontalOrganizationChart"/>
    <dgm:cxn modelId="{E686C47A-819A-1C46-BFFF-B4CD593FC14C}" type="presParOf" srcId="{96876921-77F4-4E08-9148-E99125692808}" destId="{72A5A8A1-C34D-4CC9-B014-4EDC4C60B5CB}" srcOrd="2" destOrd="0" presId="urn:microsoft.com/office/officeart/2009/3/layout/HorizontalOrganizationChart"/>
    <dgm:cxn modelId="{570219DE-F97F-7D42-9C76-45C305FE198C}" type="presParOf" srcId="{96876921-77F4-4E08-9148-E99125692808}" destId="{99464D45-2B22-432F-8F6C-3394CEC310A7}" srcOrd="3" destOrd="0" presId="urn:microsoft.com/office/officeart/2009/3/layout/HorizontalOrganizationChart"/>
    <dgm:cxn modelId="{906F18AF-BA4F-644F-86B8-37C9F7A7A157}" type="presParOf" srcId="{99464D45-2B22-432F-8F6C-3394CEC310A7}" destId="{7EEFA05D-0146-474D-BB41-35A44BBAC0EB}" srcOrd="0" destOrd="0" presId="urn:microsoft.com/office/officeart/2009/3/layout/HorizontalOrganizationChart"/>
    <dgm:cxn modelId="{71FBD1FD-D76F-8543-B9DD-E244C0973C35}" type="presParOf" srcId="{7EEFA05D-0146-474D-BB41-35A44BBAC0EB}" destId="{86A07B8D-FF15-4EFF-8681-05A46BF1E797}" srcOrd="0" destOrd="0" presId="urn:microsoft.com/office/officeart/2009/3/layout/HorizontalOrganizationChart"/>
    <dgm:cxn modelId="{8B263410-405D-E541-9057-D4143BA5A2E3}" type="presParOf" srcId="{7EEFA05D-0146-474D-BB41-35A44BBAC0EB}" destId="{A4529214-DB2D-4B21-8831-F60F2A376559}" srcOrd="1" destOrd="0" presId="urn:microsoft.com/office/officeart/2009/3/layout/HorizontalOrganizationChart"/>
    <dgm:cxn modelId="{3B275B80-978B-3849-820A-DC9A47168664}" type="presParOf" srcId="{99464D45-2B22-432F-8F6C-3394CEC310A7}" destId="{4C9D6515-EA4F-4DBF-A8FE-0711C70136B1}" srcOrd="1" destOrd="0" presId="urn:microsoft.com/office/officeart/2009/3/layout/HorizontalOrganizationChart"/>
    <dgm:cxn modelId="{DDEC8579-54B4-A648-A2D7-521182702952}" type="presParOf" srcId="{99464D45-2B22-432F-8F6C-3394CEC310A7}" destId="{686779DB-34D3-4F60-84B6-A35826FF3C2A}" srcOrd="2" destOrd="0" presId="urn:microsoft.com/office/officeart/2009/3/layout/HorizontalOrganizationChart"/>
    <dgm:cxn modelId="{94086E53-5E36-544B-828B-148908066CF1}" type="presParOf" srcId="{96876921-77F4-4E08-9148-E99125692808}" destId="{B94BF64B-9716-424E-A851-42E8E7B2B9A7}" srcOrd="4" destOrd="0" presId="urn:microsoft.com/office/officeart/2009/3/layout/HorizontalOrganizationChart"/>
    <dgm:cxn modelId="{811393BA-4830-1A48-8F0C-3979D6FBE43C}" type="presParOf" srcId="{96876921-77F4-4E08-9148-E99125692808}" destId="{31E814C1-FFDD-BA48-BF9D-F3C8FF892503}" srcOrd="5" destOrd="0" presId="urn:microsoft.com/office/officeart/2009/3/layout/HorizontalOrganizationChart"/>
    <dgm:cxn modelId="{C9D8BC29-81AC-BF4D-A23B-E2F9D03AF719}" type="presParOf" srcId="{31E814C1-FFDD-BA48-BF9D-F3C8FF892503}" destId="{1780440E-D92A-B040-A710-F8D875101E05}" srcOrd="0" destOrd="0" presId="urn:microsoft.com/office/officeart/2009/3/layout/HorizontalOrganizationChart"/>
    <dgm:cxn modelId="{B86021ED-E474-4645-8D03-DD5AB684C062}" type="presParOf" srcId="{1780440E-D92A-B040-A710-F8D875101E05}" destId="{A73C4A40-2D47-BF42-9EF8-B3BEE9451F45}" srcOrd="0" destOrd="0" presId="urn:microsoft.com/office/officeart/2009/3/layout/HorizontalOrganizationChart"/>
    <dgm:cxn modelId="{F0960693-27E3-3E48-96B3-E93C59363047}" type="presParOf" srcId="{1780440E-D92A-B040-A710-F8D875101E05}" destId="{BCDD8BD9-F9D2-4C44-AB56-5005F5FB7B08}" srcOrd="1" destOrd="0" presId="urn:microsoft.com/office/officeart/2009/3/layout/HorizontalOrganizationChart"/>
    <dgm:cxn modelId="{4B2233F2-2643-584B-BAF4-46B888B3C0DA}" type="presParOf" srcId="{31E814C1-FFDD-BA48-BF9D-F3C8FF892503}" destId="{B22D4294-1D49-E046-9CF9-7B480D0762E6}" srcOrd="1" destOrd="0" presId="urn:microsoft.com/office/officeart/2009/3/layout/HorizontalOrganizationChart"/>
    <dgm:cxn modelId="{85528A3E-7711-1E48-803D-58799AA4E681}" type="presParOf" srcId="{31E814C1-FFDD-BA48-BF9D-F3C8FF892503}" destId="{E1D0C206-488D-6348-BEA7-1FE8B1679EF7}" srcOrd="2" destOrd="0" presId="urn:microsoft.com/office/officeart/2009/3/layout/HorizontalOrganizationChart"/>
    <dgm:cxn modelId="{C2715A93-97DF-CC49-82FA-5D571CE4CA0C}" type="presParOf" srcId="{96876921-77F4-4E08-9148-E99125692808}" destId="{1C56F659-C5C0-2043-B383-B1AB7E81051E}" srcOrd="6" destOrd="0" presId="urn:microsoft.com/office/officeart/2009/3/layout/HorizontalOrganizationChart"/>
    <dgm:cxn modelId="{44038835-E9C0-4C43-9803-236898AFB57E}" type="presParOf" srcId="{96876921-77F4-4E08-9148-E99125692808}" destId="{0E5FB748-D328-694C-BD9D-B4FF51207A83}" srcOrd="7" destOrd="0" presId="urn:microsoft.com/office/officeart/2009/3/layout/HorizontalOrganizationChart"/>
    <dgm:cxn modelId="{863B34E3-4F90-264E-9D2B-C0D617D7E8E0}" type="presParOf" srcId="{0E5FB748-D328-694C-BD9D-B4FF51207A83}" destId="{3287797D-E8A8-2F48-BDB0-D89D3C95D601}" srcOrd="0" destOrd="0" presId="urn:microsoft.com/office/officeart/2009/3/layout/HorizontalOrganizationChart"/>
    <dgm:cxn modelId="{3FAA82BF-F627-7848-8995-1DD4AAAFB268}" type="presParOf" srcId="{3287797D-E8A8-2F48-BDB0-D89D3C95D601}" destId="{CE4C2619-300C-5645-A2BF-9563C67CDB33}" srcOrd="0" destOrd="0" presId="urn:microsoft.com/office/officeart/2009/3/layout/HorizontalOrganizationChart"/>
    <dgm:cxn modelId="{4ADF2B0C-D4EA-A54F-8D15-4018CECF3027}" type="presParOf" srcId="{3287797D-E8A8-2F48-BDB0-D89D3C95D601}" destId="{EBF19411-5EBD-5B49-867A-16F421F05976}" srcOrd="1" destOrd="0" presId="urn:microsoft.com/office/officeart/2009/3/layout/HorizontalOrganizationChart"/>
    <dgm:cxn modelId="{9FF7CDB7-E0D6-9340-B30D-5543C8D99265}" type="presParOf" srcId="{0E5FB748-D328-694C-BD9D-B4FF51207A83}" destId="{D98700A1-2669-374A-9E84-4958B1DC94A4}" srcOrd="1" destOrd="0" presId="urn:microsoft.com/office/officeart/2009/3/layout/HorizontalOrganizationChart"/>
    <dgm:cxn modelId="{7487884A-DAE4-844B-83AA-EE6A116F2642}" type="presParOf" srcId="{0E5FB748-D328-694C-BD9D-B4FF51207A83}" destId="{92854222-A982-524B-9C3B-25006765D157}" srcOrd="2" destOrd="0" presId="urn:microsoft.com/office/officeart/2009/3/layout/HorizontalOrganizationChart"/>
    <dgm:cxn modelId="{A05A6523-793E-C543-8596-36621857ACF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9C5F9E10-1A5A-E642-9834-8DBF3B9831CE}"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02CDE420-8BF8-0A4A-BFB8-1F6AD9A1BC5F}" type="presOf" srcId="{9AC2E227-803C-4016-BF2C-9291B6CAA290}" destId="{2A2AFDF2-2568-44F8-842C-3BFD70D9F2B1}" srcOrd="0" destOrd="0" presId="urn:microsoft.com/office/officeart/2009/3/layout/HorizontalOrganizationChart"/>
    <dgm:cxn modelId="{49A29827-A166-164C-A06D-7B5F32907B28}" type="presOf" srcId="{E2369F6E-DA59-4F6E-BD69-6CAA013A82BE}" destId="{CD82D2C2-9EF5-4CA0-9CEE-9265A38A1F4A}" srcOrd="0" destOrd="0" presId="urn:microsoft.com/office/officeart/2009/3/layout/HorizontalOrganizationChart"/>
    <dgm:cxn modelId="{B950CF3B-4BD9-074F-9914-21AB7E0D20CC}" type="presOf" srcId="{F05BBA42-D7AF-4BA0-8C3F-85B1FE28E48F}" destId="{18DB143D-9E27-4E02-AFA5-F665953CBC10}" srcOrd="0" destOrd="0" presId="urn:microsoft.com/office/officeart/2009/3/layout/HorizontalOrganizationChart"/>
    <dgm:cxn modelId="{25037941-70EC-1F4A-932B-7B8EA936C027}" type="presOf" srcId="{57E64457-75B6-40DF-86BF-80888D7FBBC5}" destId="{72A5A8A1-C34D-4CC9-B014-4EDC4C60B5CB}" srcOrd="0" destOrd="0" presId="urn:microsoft.com/office/officeart/2009/3/layout/HorizontalOrganizationChart"/>
    <dgm:cxn modelId="{1E7B9841-AEEE-D64D-B4B0-22F2F425A551}" type="presOf" srcId="{87585F0D-6A81-F747-99EB-D14B33EBB618}" destId="{BCDD8BD9-F9D2-4C44-AB56-5005F5FB7B08}" srcOrd="1" destOrd="0" presId="urn:microsoft.com/office/officeart/2009/3/layout/HorizontalOrganizationChart"/>
    <dgm:cxn modelId="{6FF39463-3634-5E4C-A487-BEA2B4BA6421}" type="presOf" srcId="{3FA44A42-E0AE-412C-8071-9A37D30DD567}" destId="{CBD704CC-8D6F-4C39-AFA6-3825EE74A965}" srcOrd="1" destOrd="0" presId="urn:microsoft.com/office/officeart/2009/3/layout/HorizontalOrganizationChart"/>
    <dgm:cxn modelId="{4724E96F-6AC2-EA42-B369-1EB3342C7882}" type="presOf" srcId="{9AC2E227-803C-4016-BF2C-9291B6CAA290}" destId="{9CD41DA5-A8A9-4189-B933-DCF665F7DF2D}" srcOrd="1" destOrd="0" presId="urn:microsoft.com/office/officeart/2009/3/layout/HorizontalOrganizationChart"/>
    <dgm:cxn modelId="{82AEDD73-42C1-6140-9E2E-38D13772A158}" type="presOf" srcId="{E03ADBCE-1E22-C448-B985-6157870BEC69}" destId="{EBF19411-5EBD-5B49-867A-16F421F05976}" srcOrd="1" destOrd="0" presId="urn:microsoft.com/office/officeart/2009/3/layout/HorizontalOrganizationChart"/>
    <dgm:cxn modelId="{4FC6EA77-74C3-CB4D-8E05-CB40C8AC0345}" type="presOf" srcId="{E03ADBCE-1E22-C448-B985-6157870BEC69}" destId="{CE4C2619-300C-5645-A2BF-9563C67CDB33}" srcOrd="0" destOrd="0" presId="urn:microsoft.com/office/officeart/2009/3/layout/HorizontalOrganizationChart"/>
    <dgm:cxn modelId="{C0E6C69D-55A7-5F4D-A20A-B2C6551C6F0C}"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5BE33A2-855F-A44D-84E3-DFFBB7E6C953}" type="presOf" srcId="{7638F483-EC40-4669-A117-0C6040B4A66B}" destId="{A4529214-DB2D-4B21-8831-F60F2A376559}" srcOrd="1" destOrd="0" presId="urn:microsoft.com/office/officeart/2009/3/layout/HorizontalOrganizationChart"/>
    <dgm:cxn modelId="{F0D2C7A5-0067-EB4E-AE86-A5887FE9A366}" type="presOf" srcId="{2C242901-F10E-4547-86F9-21E9B6840AEF}" destId="{1C56F659-C5C0-2043-B383-B1AB7E81051E}"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20A68C6-7CA9-F74F-B3BF-D5FE0F115636}"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6ACEE9EF-5DCF-BB44-B2B2-F7EA2C686918}" type="presOf" srcId="{7638F483-EC40-4669-A117-0C6040B4A66B}" destId="{86A07B8D-FF15-4EFF-8681-05A46BF1E797}" srcOrd="0" destOrd="0" presId="urn:microsoft.com/office/officeart/2009/3/layout/HorizontalOrganizationChart"/>
    <dgm:cxn modelId="{392B528A-2485-1943-B0F0-117768BC107A}" type="presParOf" srcId="{18DB143D-9E27-4E02-AFA5-F665953CBC10}" destId="{07E01157-B979-4F6B-B892-75DB2A2B8B0F}" srcOrd="0" destOrd="0" presId="urn:microsoft.com/office/officeart/2009/3/layout/HorizontalOrganizationChart"/>
    <dgm:cxn modelId="{E8C27B75-562D-B743-A581-1772E9D1C3A9}" type="presParOf" srcId="{07E01157-B979-4F6B-B892-75DB2A2B8B0F}" destId="{F686C23F-604E-4653-B2CB-27DBB6BED631}" srcOrd="0" destOrd="0" presId="urn:microsoft.com/office/officeart/2009/3/layout/HorizontalOrganizationChart"/>
    <dgm:cxn modelId="{3C7C865B-E192-1341-99E5-DB68F30359AA}" type="presParOf" srcId="{F686C23F-604E-4653-B2CB-27DBB6BED631}" destId="{2A2AFDF2-2568-44F8-842C-3BFD70D9F2B1}" srcOrd="0" destOrd="0" presId="urn:microsoft.com/office/officeart/2009/3/layout/HorizontalOrganizationChart"/>
    <dgm:cxn modelId="{559D72B2-386B-FA40-86AA-ABDD725681E8}" type="presParOf" srcId="{F686C23F-604E-4653-B2CB-27DBB6BED631}" destId="{9CD41DA5-A8A9-4189-B933-DCF665F7DF2D}" srcOrd="1" destOrd="0" presId="urn:microsoft.com/office/officeart/2009/3/layout/HorizontalOrganizationChart"/>
    <dgm:cxn modelId="{ECE668A9-E417-1546-B7B4-73449C662264}" type="presParOf" srcId="{07E01157-B979-4F6B-B892-75DB2A2B8B0F}" destId="{96876921-77F4-4E08-9148-E99125692808}" srcOrd="1" destOrd="0" presId="urn:microsoft.com/office/officeart/2009/3/layout/HorizontalOrganizationChart"/>
    <dgm:cxn modelId="{A3D8FB1E-5AFD-E845-8C22-B7CC16530783}" type="presParOf" srcId="{96876921-77F4-4E08-9148-E99125692808}" destId="{CD82D2C2-9EF5-4CA0-9CEE-9265A38A1F4A}" srcOrd="0" destOrd="0" presId="urn:microsoft.com/office/officeart/2009/3/layout/HorizontalOrganizationChart"/>
    <dgm:cxn modelId="{EABBA9B0-E98C-D042-88E3-A09C790C47D5}" type="presParOf" srcId="{96876921-77F4-4E08-9148-E99125692808}" destId="{9441C830-A66B-4AFB-9252-8069549D4F0A}" srcOrd="1" destOrd="0" presId="urn:microsoft.com/office/officeart/2009/3/layout/HorizontalOrganizationChart"/>
    <dgm:cxn modelId="{C3123BA3-0E88-0C49-BA1A-8CE26FA13C4B}" type="presParOf" srcId="{9441C830-A66B-4AFB-9252-8069549D4F0A}" destId="{FEAC7974-4462-4948-9F19-4D53C38CC88A}" srcOrd="0" destOrd="0" presId="urn:microsoft.com/office/officeart/2009/3/layout/HorizontalOrganizationChart"/>
    <dgm:cxn modelId="{BA04CD87-B2A5-0748-816D-F9D833AB067C}" type="presParOf" srcId="{FEAC7974-4462-4948-9F19-4D53C38CC88A}" destId="{22C8BBC7-02FA-4EF0-899A-834C1FEE39E3}" srcOrd="0" destOrd="0" presId="urn:microsoft.com/office/officeart/2009/3/layout/HorizontalOrganizationChart"/>
    <dgm:cxn modelId="{CFC63EAE-447E-184C-A785-B00C543DC7CE}" type="presParOf" srcId="{FEAC7974-4462-4948-9F19-4D53C38CC88A}" destId="{CBD704CC-8D6F-4C39-AFA6-3825EE74A965}" srcOrd="1" destOrd="0" presId="urn:microsoft.com/office/officeart/2009/3/layout/HorizontalOrganizationChart"/>
    <dgm:cxn modelId="{AC3A3188-E475-164B-9F3C-777200D7BC57}" type="presParOf" srcId="{9441C830-A66B-4AFB-9252-8069549D4F0A}" destId="{C4FE27A9-6818-468D-8F72-5DEAE64958BC}" srcOrd="1" destOrd="0" presId="urn:microsoft.com/office/officeart/2009/3/layout/HorizontalOrganizationChart"/>
    <dgm:cxn modelId="{EA212308-FBD5-224A-8C21-1AE34F0C8E1B}" type="presParOf" srcId="{9441C830-A66B-4AFB-9252-8069549D4F0A}" destId="{B9E24DCA-DEF6-41DD-8228-40542DF88903}" srcOrd="2" destOrd="0" presId="urn:microsoft.com/office/officeart/2009/3/layout/HorizontalOrganizationChart"/>
    <dgm:cxn modelId="{EEA2C247-C069-A544-8D5D-B8444F7B1D74}" type="presParOf" srcId="{96876921-77F4-4E08-9148-E99125692808}" destId="{72A5A8A1-C34D-4CC9-B014-4EDC4C60B5CB}" srcOrd="2" destOrd="0" presId="urn:microsoft.com/office/officeart/2009/3/layout/HorizontalOrganizationChart"/>
    <dgm:cxn modelId="{D9767228-7BD8-3046-935E-A642838D7C33}" type="presParOf" srcId="{96876921-77F4-4E08-9148-E99125692808}" destId="{99464D45-2B22-432F-8F6C-3394CEC310A7}" srcOrd="3" destOrd="0" presId="urn:microsoft.com/office/officeart/2009/3/layout/HorizontalOrganizationChart"/>
    <dgm:cxn modelId="{E982B57D-4E81-D646-AEDA-B6D79774B693}" type="presParOf" srcId="{99464D45-2B22-432F-8F6C-3394CEC310A7}" destId="{7EEFA05D-0146-474D-BB41-35A44BBAC0EB}" srcOrd="0" destOrd="0" presId="urn:microsoft.com/office/officeart/2009/3/layout/HorizontalOrganizationChart"/>
    <dgm:cxn modelId="{4518496C-B57B-4A4E-8E3B-11113D9ADF28}" type="presParOf" srcId="{7EEFA05D-0146-474D-BB41-35A44BBAC0EB}" destId="{86A07B8D-FF15-4EFF-8681-05A46BF1E797}" srcOrd="0" destOrd="0" presId="urn:microsoft.com/office/officeart/2009/3/layout/HorizontalOrganizationChart"/>
    <dgm:cxn modelId="{DFA956A7-4E9F-574D-A244-86642BCCBE4F}" type="presParOf" srcId="{7EEFA05D-0146-474D-BB41-35A44BBAC0EB}" destId="{A4529214-DB2D-4B21-8831-F60F2A376559}" srcOrd="1" destOrd="0" presId="urn:microsoft.com/office/officeart/2009/3/layout/HorizontalOrganizationChart"/>
    <dgm:cxn modelId="{561BBF5B-21CE-4741-9A8E-F68DFCBE8B77}" type="presParOf" srcId="{99464D45-2B22-432F-8F6C-3394CEC310A7}" destId="{4C9D6515-EA4F-4DBF-A8FE-0711C70136B1}" srcOrd="1" destOrd="0" presId="urn:microsoft.com/office/officeart/2009/3/layout/HorizontalOrganizationChart"/>
    <dgm:cxn modelId="{019E7F83-2BCB-D348-9F4B-C569125B0804}" type="presParOf" srcId="{99464D45-2B22-432F-8F6C-3394CEC310A7}" destId="{686779DB-34D3-4F60-84B6-A35826FF3C2A}" srcOrd="2" destOrd="0" presId="urn:microsoft.com/office/officeart/2009/3/layout/HorizontalOrganizationChart"/>
    <dgm:cxn modelId="{643A89A9-D925-D247-9A0F-449178D0F55B}" type="presParOf" srcId="{96876921-77F4-4E08-9148-E99125692808}" destId="{B94BF64B-9716-424E-A851-42E8E7B2B9A7}" srcOrd="4" destOrd="0" presId="urn:microsoft.com/office/officeart/2009/3/layout/HorizontalOrganizationChart"/>
    <dgm:cxn modelId="{D0DFC2B0-7857-A441-B0C8-3E9C68D66AF8}" type="presParOf" srcId="{96876921-77F4-4E08-9148-E99125692808}" destId="{31E814C1-FFDD-BA48-BF9D-F3C8FF892503}" srcOrd="5" destOrd="0" presId="urn:microsoft.com/office/officeart/2009/3/layout/HorizontalOrganizationChart"/>
    <dgm:cxn modelId="{0FF2D4A4-E7C4-4B4E-8B3D-5989D9B7C441}" type="presParOf" srcId="{31E814C1-FFDD-BA48-BF9D-F3C8FF892503}" destId="{1780440E-D92A-B040-A710-F8D875101E05}" srcOrd="0" destOrd="0" presId="urn:microsoft.com/office/officeart/2009/3/layout/HorizontalOrganizationChart"/>
    <dgm:cxn modelId="{3B763A86-C083-A24B-A981-EF6BD4177D8F}" type="presParOf" srcId="{1780440E-D92A-B040-A710-F8D875101E05}" destId="{A73C4A40-2D47-BF42-9EF8-B3BEE9451F45}" srcOrd="0" destOrd="0" presId="urn:microsoft.com/office/officeart/2009/3/layout/HorizontalOrganizationChart"/>
    <dgm:cxn modelId="{90E0A73C-3C3E-274A-86E3-233F7D46218E}" type="presParOf" srcId="{1780440E-D92A-B040-A710-F8D875101E05}" destId="{BCDD8BD9-F9D2-4C44-AB56-5005F5FB7B08}" srcOrd="1" destOrd="0" presId="urn:microsoft.com/office/officeart/2009/3/layout/HorizontalOrganizationChart"/>
    <dgm:cxn modelId="{6117270D-44D0-1847-95E9-73E898BAF932}" type="presParOf" srcId="{31E814C1-FFDD-BA48-BF9D-F3C8FF892503}" destId="{B22D4294-1D49-E046-9CF9-7B480D0762E6}" srcOrd="1" destOrd="0" presId="urn:microsoft.com/office/officeart/2009/3/layout/HorizontalOrganizationChart"/>
    <dgm:cxn modelId="{5E20B88E-4D49-1E4B-AAE8-29EDA1F196AA}" type="presParOf" srcId="{31E814C1-FFDD-BA48-BF9D-F3C8FF892503}" destId="{E1D0C206-488D-6348-BEA7-1FE8B1679EF7}" srcOrd="2" destOrd="0" presId="urn:microsoft.com/office/officeart/2009/3/layout/HorizontalOrganizationChart"/>
    <dgm:cxn modelId="{9BFBDEAA-3D90-4A45-82C5-98C09D56DBDC}" type="presParOf" srcId="{96876921-77F4-4E08-9148-E99125692808}" destId="{1C56F659-C5C0-2043-B383-B1AB7E81051E}" srcOrd="6" destOrd="0" presId="urn:microsoft.com/office/officeart/2009/3/layout/HorizontalOrganizationChart"/>
    <dgm:cxn modelId="{5EADB497-DD47-3F4B-A9BB-B99471B9A016}" type="presParOf" srcId="{96876921-77F4-4E08-9148-E99125692808}" destId="{0E5FB748-D328-694C-BD9D-B4FF51207A83}" srcOrd="7" destOrd="0" presId="urn:microsoft.com/office/officeart/2009/3/layout/HorizontalOrganizationChart"/>
    <dgm:cxn modelId="{0EA71228-6FC7-2A49-99E6-29F0C9310694}" type="presParOf" srcId="{0E5FB748-D328-694C-BD9D-B4FF51207A83}" destId="{3287797D-E8A8-2F48-BDB0-D89D3C95D601}" srcOrd="0" destOrd="0" presId="urn:microsoft.com/office/officeart/2009/3/layout/HorizontalOrganizationChart"/>
    <dgm:cxn modelId="{87CF4E78-32E3-DE46-AB6A-58ADEC1A3930}" type="presParOf" srcId="{3287797D-E8A8-2F48-BDB0-D89D3C95D601}" destId="{CE4C2619-300C-5645-A2BF-9563C67CDB33}" srcOrd="0" destOrd="0" presId="urn:microsoft.com/office/officeart/2009/3/layout/HorizontalOrganizationChart"/>
    <dgm:cxn modelId="{535E4246-078F-134E-A618-3EC9DEF08D84}" type="presParOf" srcId="{3287797D-E8A8-2F48-BDB0-D89D3C95D601}" destId="{EBF19411-5EBD-5B49-867A-16F421F05976}" srcOrd="1" destOrd="0" presId="urn:microsoft.com/office/officeart/2009/3/layout/HorizontalOrganizationChart"/>
    <dgm:cxn modelId="{B1A9215E-E87F-FB4F-8CC3-B210B70EB204}" type="presParOf" srcId="{0E5FB748-D328-694C-BD9D-B4FF51207A83}" destId="{D98700A1-2669-374A-9E84-4958B1DC94A4}" srcOrd="1" destOrd="0" presId="urn:microsoft.com/office/officeart/2009/3/layout/HorizontalOrganizationChart"/>
    <dgm:cxn modelId="{92646771-752A-7D4A-B1B1-30DDD974ADCF}" type="presParOf" srcId="{0E5FB748-D328-694C-BD9D-B4FF51207A83}" destId="{92854222-A982-524B-9C3B-25006765D157}" srcOrd="2" destOrd="0" presId="urn:microsoft.com/office/officeart/2009/3/layout/HorizontalOrganizationChart"/>
    <dgm:cxn modelId="{5112BEB0-664E-9442-BC81-893E7B41BBB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F4633A06-E202-524A-9584-9A7C7B98E8F8}" type="presOf" srcId="{7638F483-EC40-4669-A117-0C6040B4A66B}" destId="{86A07B8D-FF15-4EFF-8681-05A46BF1E797}" srcOrd="0" destOrd="0" presId="urn:microsoft.com/office/officeart/2009/3/layout/HorizontalOrganizationChart"/>
    <dgm:cxn modelId="{02AD3107-1863-964F-9855-66968BB54F3B}" type="presOf" srcId="{3FA44A42-E0AE-412C-8071-9A37D30DD567}" destId="{CBD704CC-8D6F-4C39-AFA6-3825EE74A965}"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F6F1930-971C-C441-814D-5F3FBB14E86D}" type="presOf" srcId="{7638F483-EC40-4669-A117-0C6040B4A66B}" destId="{A4529214-DB2D-4B21-8831-F60F2A376559}" srcOrd="1" destOrd="0" presId="urn:microsoft.com/office/officeart/2009/3/layout/HorizontalOrganizationChart"/>
    <dgm:cxn modelId="{F873AF4B-E53A-0740-9DFC-3A8695ABC79F}" type="presOf" srcId="{87585F0D-6A81-F747-99EB-D14B33EBB618}" destId="{A73C4A40-2D47-BF42-9EF8-B3BEE9451F45}" srcOrd="0" destOrd="0" presId="urn:microsoft.com/office/officeart/2009/3/layout/HorizontalOrganizationChart"/>
    <dgm:cxn modelId="{90B0A64C-CB81-7248-912F-486C98D4BDCC}" type="presOf" srcId="{18A5DCF8-381A-9740-A1DC-D1A5033A3647}" destId="{B94BF64B-9716-424E-A851-42E8E7B2B9A7}" srcOrd="0" destOrd="0" presId="urn:microsoft.com/office/officeart/2009/3/layout/HorizontalOrganizationChart"/>
    <dgm:cxn modelId="{9EFD8A4E-12CF-9045-B3EA-AA4F8AF6A428}" type="presOf" srcId="{57E64457-75B6-40DF-86BF-80888D7FBBC5}" destId="{72A5A8A1-C34D-4CC9-B014-4EDC4C60B5CB}" srcOrd="0" destOrd="0" presId="urn:microsoft.com/office/officeart/2009/3/layout/HorizontalOrganizationChart"/>
    <dgm:cxn modelId="{4D809E6D-8F05-4E4F-8847-3B047F9AA25A}" type="presOf" srcId="{E03ADBCE-1E22-C448-B985-6157870BEC69}" destId="{EBF19411-5EBD-5B49-867A-16F421F05976}" srcOrd="1" destOrd="0" presId="urn:microsoft.com/office/officeart/2009/3/layout/HorizontalOrganizationChart"/>
    <dgm:cxn modelId="{93ABE872-300F-874A-80C9-7983C5651506}" type="presOf" srcId="{E2369F6E-DA59-4F6E-BD69-6CAA013A82BE}" destId="{CD82D2C2-9EF5-4CA0-9CEE-9265A38A1F4A}" srcOrd="0" destOrd="0" presId="urn:microsoft.com/office/officeart/2009/3/layout/HorizontalOrganizationChart"/>
    <dgm:cxn modelId="{03626073-B767-314E-AEEB-C98FF6166FEF}" type="presOf" srcId="{2C242901-F10E-4547-86F9-21E9B6840AEF}" destId="{1C56F659-C5C0-2043-B383-B1AB7E81051E}" srcOrd="0" destOrd="0" presId="urn:microsoft.com/office/officeart/2009/3/layout/HorizontalOrganizationChart"/>
    <dgm:cxn modelId="{674DB977-AA70-164C-B1BB-C2F15933A34A}" type="presOf" srcId="{87585F0D-6A81-F747-99EB-D14B33EBB618}" destId="{BCDD8BD9-F9D2-4C44-AB56-5005F5FB7B08}" srcOrd="1" destOrd="0" presId="urn:microsoft.com/office/officeart/2009/3/layout/HorizontalOrganizationChart"/>
    <dgm:cxn modelId="{8DE0FD82-3366-734B-B40C-601225F66D8E}" type="presOf" srcId="{E03ADBCE-1E22-C448-B985-6157870BEC69}" destId="{CE4C2619-300C-5645-A2BF-9563C67CDB33}" srcOrd="0" destOrd="0" presId="urn:microsoft.com/office/officeart/2009/3/layout/HorizontalOrganizationChart"/>
    <dgm:cxn modelId="{8B44F490-2C7E-3740-8605-3A7AF32F89F0}" type="presOf" srcId="{F05BBA42-D7AF-4BA0-8C3F-85B1FE28E48F}" destId="{18DB143D-9E27-4E02-AFA5-F665953CBC10}" srcOrd="0" destOrd="0" presId="urn:microsoft.com/office/officeart/2009/3/layout/HorizontalOrganizationChart"/>
    <dgm:cxn modelId="{7E142795-0656-8246-8E60-213A5982B776}"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13DE3FBE-CCD6-5842-8CF4-4656828488E5}" type="presOf" srcId="{3FA44A42-E0AE-412C-8071-9A37D30DD567}" destId="{22C8BBC7-02FA-4EF0-899A-834C1FEE39E3}" srcOrd="0" destOrd="0" presId="urn:microsoft.com/office/officeart/2009/3/layout/HorizontalOrganizationChart"/>
    <dgm:cxn modelId="{D3D93BC1-016B-BC4B-91D9-96553B16662B}"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381CAB17-E720-8D4F-9EDB-B29C007ADA5E}" type="presParOf" srcId="{18DB143D-9E27-4E02-AFA5-F665953CBC10}" destId="{07E01157-B979-4F6B-B892-75DB2A2B8B0F}" srcOrd="0" destOrd="0" presId="urn:microsoft.com/office/officeart/2009/3/layout/HorizontalOrganizationChart"/>
    <dgm:cxn modelId="{3410A5A6-FCBE-E242-91CA-1CBE13BAB481}" type="presParOf" srcId="{07E01157-B979-4F6B-B892-75DB2A2B8B0F}" destId="{F686C23F-604E-4653-B2CB-27DBB6BED631}" srcOrd="0" destOrd="0" presId="urn:microsoft.com/office/officeart/2009/3/layout/HorizontalOrganizationChart"/>
    <dgm:cxn modelId="{816F70B5-C33A-6748-90DF-F07AADC6D5F4}" type="presParOf" srcId="{F686C23F-604E-4653-B2CB-27DBB6BED631}" destId="{2A2AFDF2-2568-44F8-842C-3BFD70D9F2B1}" srcOrd="0" destOrd="0" presId="urn:microsoft.com/office/officeart/2009/3/layout/HorizontalOrganizationChart"/>
    <dgm:cxn modelId="{F6B39D29-5533-AE4B-9929-24E02EC35294}" type="presParOf" srcId="{F686C23F-604E-4653-B2CB-27DBB6BED631}" destId="{9CD41DA5-A8A9-4189-B933-DCF665F7DF2D}" srcOrd="1" destOrd="0" presId="urn:microsoft.com/office/officeart/2009/3/layout/HorizontalOrganizationChart"/>
    <dgm:cxn modelId="{289DF840-B43F-F347-AD4F-5DAEA25149D7}" type="presParOf" srcId="{07E01157-B979-4F6B-B892-75DB2A2B8B0F}" destId="{96876921-77F4-4E08-9148-E99125692808}" srcOrd="1" destOrd="0" presId="urn:microsoft.com/office/officeart/2009/3/layout/HorizontalOrganizationChart"/>
    <dgm:cxn modelId="{79E61F64-41AC-DA4E-9DE0-313AD6DAE2D7}" type="presParOf" srcId="{96876921-77F4-4E08-9148-E99125692808}" destId="{CD82D2C2-9EF5-4CA0-9CEE-9265A38A1F4A}" srcOrd="0" destOrd="0" presId="urn:microsoft.com/office/officeart/2009/3/layout/HorizontalOrganizationChart"/>
    <dgm:cxn modelId="{AD74F01B-603D-7B40-A8D7-BBCCD74B0176}" type="presParOf" srcId="{96876921-77F4-4E08-9148-E99125692808}" destId="{9441C830-A66B-4AFB-9252-8069549D4F0A}" srcOrd="1" destOrd="0" presId="urn:microsoft.com/office/officeart/2009/3/layout/HorizontalOrganizationChart"/>
    <dgm:cxn modelId="{54B36F5E-A811-A44D-892D-408B8A768363}" type="presParOf" srcId="{9441C830-A66B-4AFB-9252-8069549D4F0A}" destId="{FEAC7974-4462-4948-9F19-4D53C38CC88A}" srcOrd="0" destOrd="0" presId="urn:microsoft.com/office/officeart/2009/3/layout/HorizontalOrganizationChart"/>
    <dgm:cxn modelId="{4AB50989-83F4-6D43-BC77-C91D15A2B7E1}" type="presParOf" srcId="{FEAC7974-4462-4948-9F19-4D53C38CC88A}" destId="{22C8BBC7-02FA-4EF0-899A-834C1FEE39E3}" srcOrd="0" destOrd="0" presId="urn:microsoft.com/office/officeart/2009/3/layout/HorizontalOrganizationChart"/>
    <dgm:cxn modelId="{65ABC3CD-3FE3-5846-A368-DE15678762E9}" type="presParOf" srcId="{FEAC7974-4462-4948-9F19-4D53C38CC88A}" destId="{CBD704CC-8D6F-4C39-AFA6-3825EE74A965}" srcOrd="1" destOrd="0" presId="urn:microsoft.com/office/officeart/2009/3/layout/HorizontalOrganizationChart"/>
    <dgm:cxn modelId="{443AA20A-C18D-6E4D-AA91-339E50E7263E}" type="presParOf" srcId="{9441C830-A66B-4AFB-9252-8069549D4F0A}" destId="{C4FE27A9-6818-468D-8F72-5DEAE64958BC}" srcOrd="1" destOrd="0" presId="urn:microsoft.com/office/officeart/2009/3/layout/HorizontalOrganizationChart"/>
    <dgm:cxn modelId="{C9304F45-F9C6-3D48-B821-FD6A4D15CEEC}" type="presParOf" srcId="{9441C830-A66B-4AFB-9252-8069549D4F0A}" destId="{B9E24DCA-DEF6-41DD-8228-40542DF88903}" srcOrd="2" destOrd="0" presId="urn:microsoft.com/office/officeart/2009/3/layout/HorizontalOrganizationChart"/>
    <dgm:cxn modelId="{8E028436-CADA-6442-A7AB-2B7D9229A597}" type="presParOf" srcId="{96876921-77F4-4E08-9148-E99125692808}" destId="{72A5A8A1-C34D-4CC9-B014-4EDC4C60B5CB}" srcOrd="2" destOrd="0" presId="urn:microsoft.com/office/officeart/2009/3/layout/HorizontalOrganizationChart"/>
    <dgm:cxn modelId="{AF226B0A-F1EF-E34C-AC19-01080FCF78B8}" type="presParOf" srcId="{96876921-77F4-4E08-9148-E99125692808}" destId="{99464D45-2B22-432F-8F6C-3394CEC310A7}" srcOrd="3" destOrd="0" presId="urn:microsoft.com/office/officeart/2009/3/layout/HorizontalOrganizationChart"/>
    <dgm:cxn modelId="{3FA4B240-0B59-2C47-9971-E1833DF6CC11}" type="presParOf" srcId="{99464D45-2B22-432F-8F6C-3394CEC310A7}" destId="{7EEFA05D-0146-474D-BB41-35A44BBAC0EB}" srcOrd="0" destOrd="0" presId="urn:microsoft.com/office/officeart/2009/3/layout/HorizontalOrganizationChart"/>
    <dgm:cxn modelId="{56EDBDF0-6827-C94A-A6D0-96C47B5A892A}" type="presParOf" srcId="{7EEFA05D-0146-474D-BB41-35A44BBAC0EB}" destId="{86A07B8D-FF15-4EFF-8681-05A46BF1E797}" srcOrd="0" destOrd="0" presId="urn:microsoft.com/office/officeart/2009/3/layout/HorizontalOrganizationChart"/>
    <dgm:cxn modelId="{8FEBE1D7-2457-6A41-9F4D-3C16EEE80CEB}" type="presParOf" srcId="{7EEFA05D-0146-474D-BB41-35A44BBAC0EB}" destId="{A4529214-DB2D-4B21-8831-F60F2A376559}" srcOrd="1" destOrd="0" presId="urn:microsoft.com/office/officeart/2009/3/layout/HorizontalOrganizationChart"/>
    <dgm:cxn modelId="{03597803-4A40-3F49-848C-9016F95C176D}" type="presParOf" srcId="{99464D45-2B22-432F-8F6C-3394CEC310A7}" destId="{4C9D6515-EA4F-4DBF-A8FE-0711C70136B1}" srcOrd="1" destOrd="0" presId="urn:microsoft.com/office/officeart/2009/3/layout/HorizontalOrganizationChart"/>
    <dgm:cxn modelId="{2CD0F5AE-809F-9C41-AC7A-D9F6C1623252}" type="presParOf" srcId="{99464D45-2B22-432F-8F6C-3394CEC310A7}" destId="{686779DB-34D3-4F60-84B6-A35826FF3C2A}" srcOrd="2" destOrd="0" presId="urn:microsoft.com/office/officeart/2009/3/layout/HorizontalOrganizationChart"/>
    <dgm:cxn modelId="{4C025577-8550-F24C-AE16-92087933768D}" type="presParOf" srcId="{96876921-77F4-4E08-9148-E99125692808}" destId="{B94BF64B-9716-424E-A851-42E8E7B2B9A7}" srcOrd="4" destOrd="0" presId="urn:microsoft.com/office/officeart/2009/3/layout/HorizontalOrganizationChart"/>
    <dgm:cxn modelId="{92EE2821-6EB6-CB4D-89C5-F4ABD63D506B}" type="presParOf" srcId="{96876921-77F4-4E08-9148-E99125692808}" destId="{31E814C1-FFDD-BA48-BF9D-F3C8FF892503}" srcOrd="5" destOrd="0" presId="urn:microsoft.com/office/officeart/2009/3/layout/HorizontalOrganizationChart"/>
    <dgm:cxn modelId="{B5FDEE97-5B83-1646-AF48-20F3C9950ADB}" type="presParOf" srcId="{31E814C1-FFDD-BA48-BF9D-F3C8FF892503}" destId="{1780440E-D92A-B040-A710-F8D875101E05}" srcOrd="0" destOrd="0" presId="urn:microsoft.com/office/officeart/2009/3/layout/HorizontalOrganizationChart"/>
    <dgm:cxn modelId="{EE910D7D-27C5-A848-A9A9-D05E8EC9D7EA}" type="presParOf" srcId="{1780440E-D92A-B040-A710-F8D875101E05}" destId="{A73C4A40-2D47-BF42-9EF8-B3BEE9451F45}" srcOrd="0" destOrd="0" presId="urn:microsoft.com/office/officeart/2009/3/layout/HorizontalOrganizationChart"/>
    <dgm:cxn modelId="{858EC2AA-301C-CA43-9612-2BC8E0A29515}" type="presParOf" srcId="{1780440E-D92A-B040-A710-F8D875101E05}" destId="{BCDD8BD9-F9D2-4C44-AB56-5005F5FB7B08}" srcOrd="1" destOrd="0" presId="urn:microsoft.com/office/officeart/2009/3/layout/HorizontalOrganizationChart"/>
    <dgm:cxn modelId="{FB35E152-815C-4748-870B-2DBF7E47DE86}" type="presParOf" srcId="{31E814C1-FFDD-BA48-BF9D-F3C8FF892503}" destId="{B22D4294-1D49-E046-9CF9-7B480D0762E6}" srcOrd="1" destOrd="0" presId="urn:microsoft.com/office/officeart/2009/3/layout/HorizontalOrganizationChart"/>
    <dgm:cxn modelId="{2A3AEAD2-65A7-2046-9714-A1FCE4D5D5DE}" type="presParOf" srcId="{31E814C1-FFDD-BA48-BF9D-F3C8FF892503}" destId="{E1D0C206-488D-6348-BEA7-1FE8B1679EF7}" srcOrd="2" destOrd="0" presId="urn:microsoft.com/office/officeart/2009/3/layout/HorizontalOrganizationChart"/>
    <dgm:cxn modelId="{38A1F63B-C9B6-084E-9A70-97AEC005FE3A}" type="presParOf" srcId="{96876921-77F4-4E08-9148-E99125692808}" destId="{1C56F659-C5C0-2043-B383-B1AB7E81051E}" srcOrd="6" destOrd="0" presId="urn:microsoft.com/office/officeart/2009/3/layout/HorizontalOrganizationChart"/>
    <dgm:cxn modelId="{3A9C4982-EEB4-5F48-9680-5DCD6852BC26}" type="presParOf" srcId="{96876921-77F4-4E08-9148-E99125692808}" destId="{0E5FB748-D328-694C-BD9D-B4FF51207A83}" srcOrd="7" destOrd="0" presId="urn:microsoft.com/office/officeart/2009/3/layout/HorizontalOrganizationChart"/>
    <dgm:cxn modelId="{CAC758C7-8AEE-354D-9B87-501B7D368FC0}" type="presParOf" srcId="{0E5FB748-D328-694C-BD9D-B4FF51207A83}" destId="{3287797D-E8A8-2F48-BDB0-D89D3C95D601}" srcOrd="0" destOrd="0" presId="urn:microsoft.com/office/officeart/2009/3/layout/HorizontalOrganizationChart"/>
    <dgm:cxn modelId="{2338EE9F-51AE-134B-B8BC-941D19F9EA2A}" type="presParOf" srcId="{3287797D-E8A8-2F48-BDB0-D89D3C95D601}" destId="{CE4C2619-300C-5645-A2BF-9563C67CDB33}" srcOrd="0" destOrd="0" presId="urn:microsoft.com/office/officeart/2009/3/layout/HorizontalOrganizationChart"/>
    <dgm:cxn modelId="{DC6E7B48-4CE9-CF49-A8C7-5B388A9E45C2}" type="presParOf" srcId="{3287797D-E8A8-2F48-BDB0-D89D3C95D601}" destId="{EBF19411-5EBD-5B49-867A-16F421F05976}" srcOrd="1" destOrd="0" presId="urn:microsoft.com/office/officeart/2009/3/layout/HorizontalOrganizationChart"/>
    <dgm:cxn modelId="{D4B28491-590B-6A40-803A-0A6A63F742EB}" type="presParOf" srcId="{0E5FB748-D328-694C-BD9D-B4FF51207A83}" destId="{D98700A1-2669-374A-9E84-4958B1DC94A4}" srcOrd="1" destOrd="0" presId="urn:microsoft.com/office/officeart/2009/3/layout/HorizontalOrganizationChart"/>
    <dgm:cxn modelId="{A116B582-4447-D742-9A35-893E44BAB80D}" type="presParOf" srcId="{0E5FB748-D328-694C-BD9D-B4FF51207A83}" destId="{92854222-A982-524B-9C3B-25006765D157}" srcOrd="2" destOrd="0" presId="urn:microsoft.com/office/officeart/2009/3/layout/HorizontalOrganizationChart"/>
    <dgm:cxn modelId="{7BA35183-6F12-BC4D-9948-5ABA38B9B12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41FD405-6015-EE47-9E2C-649BEF053C0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0164723-B545-524F-B4BA-CA2BBF8E7F7D}" type="presOf" srcId="{7638F483-EC40-4669-A117-0C6040B4A66B}" destId="{A4529214-DB2D-4B21-8831-F60F2A376559}" srcOrd="1" destOrd="0" presId="urn:microsoft.com/office/officeart/2009/3/layout/HorizontalOrganizationChart"/>
    <dgm:cxn modelId="{D6CC3B3E-2A58-494A-82E6-3F0282F6E551}" type="presOf" srcId="{7638F483-EC40-4669-A117-0C6040B4A66B}" destId="{86A07B8D-FF15-4EFF-8681-05A46BF1E797}" srcOrd="0" destOrd="0" presId="urn:microsoft.com/office/officeart/2009/3/layout/HorizontalOrganizationChart"/>
    <dgm:cxn modelId="{F7052364-EE2C-AF4D-B0EE-59F0A5DB4B61}" type="presOf" srcId="{87585F0D-6A81-F747-99EB-D14B33EBB618}" destId="{BCDD8BD9-F9D2-4C44-AB56-5005F5FB7B08}" srcOrd="1" destOrd="0" presId="urn:microsoft.com/office/officeart/2009/3/layout/HorizontalOrganizationChart"/>
    <dgm:cxn modelId="{37487A6E-5C11-334A-BEB4-F96BB3495933}" type="presOf" srcId="{2C242901-F10E-4547-86F9-21E9B6840AEF}" destId="{1C56F659-C5C0-2043-B383-B1AB7E81051E}" srcOrd="0" destOrd="0" presId="urn:microsoft.com/office/officeart/2009/3/layout/HorizontalOrganizationChart"/>
    <dgm:cxn modelId="{C03E1877-A64A-764C-95AB-7906136E9425}" type="presOf" srcId="{87585F0D-6A81-F747-99EB-D14B33EBB618}" destId="{A73C4A40-2D47-BF42-9EF8-B3BEE9451F45}" srcOrd="0" destOrd="0" presId="urn:microsoft.com/office/officeart/2009/3/layout/HorizontalOrganizationChart"/>
    <dgm:cxn modelId="{8519DB80-69DA-6B48-913D-5A434959C1EE}" type="presOf" srcId="{9AC2E227-803C-4016-BF2C-9291B6CAA290}" destId="{9CD41DA5-A8A9-4189-B933-DCF665F7DF2D}" srcOrd="1" destOrd="0" presId="urn:microsoft.com/office/officeart/2009/3/layout/HorizontalOrganizationChart"/>
    <dgm:cxn modelId="{96C0E880-266E-4340-92C0-1F90CD9E08BC}" type="presOf" srcId="{E2369F6E-DA59-4F6E-BD69-6CAA013A82BE}" destId="{CD82D2C2-9EF5-4CA0-9CEE-9265A38A1F4A}" srcOrd="0" destOrd="0" presId="urn:microsoft.com/office/officeart/2009/3/layout/HorizontalOrganizationChart"/>
    <dgm:cxn modelId="{7365BB81-6D05-6C40-864C-17C1FF538EB7}"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B8383FA4-36C6-6747-A985-926A1BF0B028}"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061E1EBB-C0F5-6541-83EB-732BE498F9A4}" type="presOf" srcId="{E03ADBCE-1E22-C448-B985-6157870BEC69}" destId="{CE4C2619-300C-5645-A2BF-9563C67CDB3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9965CEE4-A3C3-524F-8D74-A5B9E431ABE8}" type="presOf" srcId="{18A5DCF8-381A-9740-A1DC-D1A5033A3647}" destId="{B94BF64B-9716-424E-A851-42E8E7B2B9A7}" srcOrd="0" destOrd="0" presId="urn:microsoft.com/office/officeart/2009/3/layout/HorizontalOrganizationChart"/>
    <dgm:cxn modelId="{6A105AE5-C38C-EF41-AE5E-A8867B3D1313}" type="presOf" srcId="{E03ADBCE-1E22-C448-B985-6157870BEC69}" destId="{EBF19411-5EBD-5B49-867A-16F421F05976}" srcOrd="1" destOrd="0" presId="urn:microsoft.com/office/officeart/2009/3/layout/HorizontalOrganizationChart"/>
    <dgm:cxn modelId="{A03FB0EA-7E21-6349-A8C0-D28EAA02B7B6}" type="presOf" srcId="{3FA44A42-E0AE-412C-8071-9A37D30DD567}" destId="{CBD704CC-8D6F-4C39-AFA6-3825EE74A965}" srcOrd="1" destOrd="0" presId="urn:microsoft.com/office/officeart/2009/3/layout/HorizontalOrganizationChart"/>
    <dgm:cxn modelId="{B88961FF-790D-3A4A-83B9-034E43947C42}" type="presOf" srcId="{9AC2E227-803C-4016-BF2C-9291B6CAA290}" destId="{2A2AFDF2-2568-44F8-842C-3BFD70D9F2B1}" srcOrd="0" destOrd="0" presId="urn:microsoft.com/office/officeart/2009/3/layout/HorizontalOrganizationChart"/>
    <dgm:cxn modelId="{A8B0ABF4-4690-BF4C-B70A-0A4F009ED06D}" type="presParOf" srcId="{18DB143D-9E27-4E02-AFA5-F665953CBC10}" destId="{07E01157-B979-4F6B-B892-75DB2A2B8B0F}" srcOrd="0" destOrd="0" presId="urn:microsoft.com/office/officeart/2009/3/layout/HorizontalOrganizationChart"/>
    <dgm:cxn modelId="{F030DA56-BAE7-0C4B-8C27-416DBD930A86}" type="presParOf" srcId="{07E01157-B979-4F6B-B892-75DB2A2B8B0F}" destId="{F686C23F-604E-4653-B2CB-27DBB6BED631}" srcOrd="0" destOrd="0" presId="urn:microsoft.com/office/officeart/2009/3/layout/HorizontalOrganizationChart"/>
    <dgm:cxn modelId="{8E0ACF76-62C2-2349-8D44-24883C09839F}" type="presParOf" srcId="{F686C23F-604E-4653-B2CB-27DBB6BED631}" destId="{2A2AFDF2-2568-44F8-842C-3BFD70D9F2B1}" srcOrd="0" destOrd="0" presId="urn:microsoft.com/office/officeart/2009/3/layout/HorizontalOrganizationChart"/>
    <dgm:cxn modelId="{D036A0C3-8CD8-484C-851D-816B8C6ABED1}" type="presParOf" srcId="{F686C23F-604E-4653-B2CB-27DBB6BED631}" destId="{9CD41DA5-A8A9-4189-B933-DCF665F7DF2D}" srcOrd="1" destOrd="0" presId="urn:microsoft.com/office/officeart/2009/3/layout/HorizontalOrganizationChart"/>
    <dgm:cxn modelId="{C83E96D2-243F-6D4D-9C24-13A4C887FB64}" type="presParOf" srcId="{07E01157-B979-4F6B-B892-75DB2A2B8B0F}" destId="{96876921-77F4-4E08-9148-E99125692808}" srcOrd="1" destOrd="0" presId="urn:microsoft.com/office/officeart/2009/3/layout/HorizontalOrganizationChart"/>
    <dgm:cxn modelId="{FC538C16-B6BE-C64C-934B-0E260520770D}" type="presParOf" srcId="{96876921-77F4-4E08-9148-E99125692808}" destId="{CD82D2C2-9EF5-4CA0-9CEE-9265A38A1F4A}" srcOrd="0" destOrd="0" presId="urn:microsoft.com/office/officeart/2009/3/layout/HorizontalOrganizationChart"/>
    <dgm:cxn modelId="{1CFAE5A6-EB95-D648-B152-AA3F575FE04D}" type="presParOf" srcId="{96876921-77F4-4E08-9148-E99125692808}" destId="{9441C830-A66B-4AFB-9252-8069549D4F0A}" srcOrd="1" destOrd="0" presId="urn:microsoft.com/office/officeart/2009/3/layout/HorizontalOrganizationChart"/>
    <dgm:cxn modelId="{2B4017E7-8F01-0D4C-9B6F-D827C6F35FE0}" type="presParOf" srcId="{9441C830-A66B-4AFB-9252-8069549D4F0A}" destId="{FEAC7974-4462-4948-9F19-4D53C38CC88A}" srcOrd="0" destOrd="0" presId="urn:microsoft.com/office/officeart/2009/3/layout/HorizontalOrganizationChart"/>
    <dgm:cxn modelId="{CBF1DF39-F32D-E046-BFB3-76FFAF7C1543}" type="presParOf" srcId="{FEAC7974-4462-4948-9F19-4D53C38CC88A}" destId="{22C8BBC7-02FA-4EF0-899A-834C1FEE39E3}" srcOrd="0" destOrd="0" presId="urn:microsoft.com/office/officeart/2009/3/layout/HorizontalOrganizationChart"/>
    <dgm:cxn modelId="{C776D4AC-2E72-A84F-8E3D-6047397315B9}" type="presParOf" srcId="{FEAC7974-4462-4948-9F19-4D53C38CC88A}" destId="{CBD704CC-8D6F-4C39-AFA6-3825EE74A965}" srcOrd="1" destOrd="0" presId="urn:microsoft.com/office/officeart/2009/3/layout/HorizontalOrganizationChart"/>
    <dgm:cxn modelId="{147B36E7-1933-B249-AF66-9F93E9DD2533}" type="presParOf" srcId="{9441C830-A66B-4AFB-9252-8069549D4F0A}" destId="{C4FE27A9-6818-468D-8F72-5DEAE64958BC}" srcOrd="1" destOrd="0" presId="urn:microsoft.com/office/officeart/2009/3/layout/HorizontalOrganizationChart"/>
    <dgm:cxn modelId="{D3772369-414D-7542-AC53-BD9C87ED0292}" type="presParOf" srcId="{9441C830-A66B-4AFB-9252-8069549D4F0A}" destId="{B9E24DCA-DEF6-41DD-8228-40542DF88903}" srcOrd="2" destOrd="0" presId="urn:microsoft.com/office/officeart/2009/3/layout/HorizontalOrganizationChart"/>
    <dgm:cxn modelId="{030F9DDE-16E7-A042-BF5E-CE4738531EE7}" type="presParOf" srcId="{96876921-77F4-4E08-9148-E99125692808}" destId="{72A5A8A1-C34D-4CC9-B014-4EDC4C60B5CB}" srcOrd="2" destOrd="0" presId="urn:microsoft.com/office/officeart/2009/3/layout/HorizontalOrganizationChart"/>
    <dgm:cxn modelId="{9DFFE4F2-7F60-644C-B09C-E1CF4727B380}" type="presParOf" srcId="{96876921-77F4-4E08-9148-E99125692808}" destId="{99464D45-2B22-432F-8F6C-3394CEC310A7}" srcOrd="3" destOrd="0" presId="urn:microsoft.com/office/officeart/2009/3/layout/HorizontalOrganizationChart"/>
    <dgm:cxn modelId="{554054BC-9E89-9140-9A5F-2C49FC1E57DB}" type="presParOf" srcId="{99464D45-2B22-432F-8F6C-3394CEC310A7}" destId="{7EEFA05D-0146-474D-BB41-35A44BBAC0EB}" srcOrd="0" destOrd="0" presId="urn:microsoft.com/office/officeart/2009/3/layout/HorizontalOrganizationChart"/>
    <dgm:cxn modelId="{4A560139-7D49-564E-853E-0461A12BD8B6}" type="presParOf" srcId="{7EEFA05D-0146-474D-BB41-35A44BBAC0EB}" destId="{86A07B8D-FF15-4EFF-8681-05A46BF1E797}" srcOrd="0" destOrd="0" presId="urn:microsoft.com/office/officeart/2009/3/layout/HorizontalOrganizationChart"/>
    <dgm:cxn modelId="{4378F229-225D-1B4A-B2B3-101AE544F435}" type="presParOf" srcId="{7EEFA05D-0146-474D-BB41-35A44BBAC0EB}" destId="{A4529214-DB2D-4B21-8831-F60F2A376559}" srcOrd="1" destOrd="0" presId="urn:microsoft.com/office/officeart/2009/3/layout/HorizontalOrganizationChart"/>
    <dgm:cxn modelId="{8AAA8141-6805-ED4C-95FA-BCEAD9A6FD39}" type="presParOf" srcId="{99464D45-2B22-432F-8F6C-3394CEC310A7}" destId="{4C9D6515-EA4F-4DBF-A8FE-0711C70136B1}" srcOrd="1" destOrd="0" presId="urn:microsoft.com/office/officeart/2009/3/layout/HorizontalOrganizationChart"/>
    <dgm:cxn modelId="{8F538347-E1D9-7646-95DA-7DEE22B1DC7B}" type="presParOf" srcId="{99464D45-2B22-432F-8F6C-3394CEC310A7}" destId="{686779DB-34D3-4F60-84B6-A35826FF3C2A}" srcOrd="2" destOrd="0" presId="urn:microsoft.com/office/officeart/2009/3/layout/HorizontalOrganizationChart"/>
    <dgm:cxn modelId="{0A7F678B-C77A-A24A-89DB-6DE5C9F130E7}" type="presParOf" srcId="{96876921-77F4-4E08-9148-E99125692808}" destId="{B94BF64B-9716-424E-A851-42E8E7B2B9A7}" srcOrd="4" destOrd="0" presId="urn:microsoft.com/office/officeart/2009/3/layout/HorizontalOrganizationChart"/>
    <dgm:cxn modelId="{EDC71D58-B3C4-6040-8BF4-288A7E350852}" type="presParOf" srcId="{96876921-77F4-4E08-9148-E99125692808}" destId="{31E814C1-FFDD-BA48-BF9D-F3C8FF892503}" srcOrd="5" destOrd="0" presId="urn:microsoft.com/office/officeart/2009/3/layout/HorizontalOrganizationChart"/>
    <dgm:cxn modelId="{E1D088EA-1DC6-8441-A673-28005AFD237C}" type="presParOf" srcId="{31E814C1-FFDD-BA48-BF9D-F3C8FF892503}" destId="{1780440E-D92A-B040-A710-F8D875101E05}" srcOrd="0" destOrd="0" presId="urn:microsoft.com/office/officeart/2009/3/layout/HorizontalOrganizationChart"/>
    <dgm:cxn modelId="{ABEF7E45-03E3-9D47-9246-064B4AC1FAF2}" type="presParOf" srcId="{1780440E-D92A-B040-A710-F8D875101E05}" destId="{A73C4A40-2D47-BF42-9EF8-B3BEE9451F45}" srcOrd="0" destOrd="0" presId="urn:microsoft.com/office/officeart/2009/3/layout/HorizontalOrganizationChart"/>
    <dgm:cxn modelId="{8B3E578B-F30B-3443-AF2F-79E52720F756}" type="presParOf" srcId="{1780440E-D92A-B040-A710-F8D875101E05}" destId="{BCDD8BD9-F9D2-4C44-AB56-5005F5FB7B08}" srcOrd="1" destOrd="0" presId="urn:microsoft.com/office/officeart/2009/3/layout/HorizontalOrganizationChart"/>
    <dgm:cxn modelId="{96F0A98C-D651-D04C-962D-D573FC174543}" type="presParOf" srcId="{31E814C1-FFDD-BA48-BF9D-F3C8FF892503}" destId="{B22D4294-1D49-E046-9CF9-7B480D0762E6}" srcOrd="1" destOrd="0" presId="urn:microsoft.com/office/officeart/2009/3/layout/HorizontalOrganizationChart"/>
    <dgm:cxn modelId="{0C36CF40-6B2C-4149-99E2-5379256E39B9}" type="presParOf" srcId="{31E814C1-FFDD-BA48-BF9D-F3C8FF892503}" destId="{E1D0C206-488D-6348-BEA7-1FE8B1679EF7}" srcOrd="2" destOrd="0" presId="urn:microsoft.com/office/officeart/2009/3/layout/HorizontalOrganizationChart"/>
    <dgm:cxn modelId="{C0BC7A54-67FC-D149-9328-B971DD8B6231}" type="presParOf" srcId="{96876921-77F4-4E08-9148-E99125692808}" destId="{1C56F659-C5C0-2043-B383-B1AB7E81051E}" srcOrd="6" destOrd="0" presId="urn:microsoft.com/office/officeart/2009/3/layout/HorizontalOrganizationChart"/>
    <dgm:cxn modelId="{A3F06202-8CF7-E745-9BF5-74A65B5E11EE}" type="presParOf" srcId="{96876921-77F4-4E08-9148-E99125692808}" destId="{0E5FB748-D328-694C-BD9D-B4FF51207A83}" srcOrd="7" destOrd="0" presId="urn:microsoft.com/office/officeart/2009/3/layout/HorizontalOrganizationChart"/>
    <dgm:cxn modelId="{0CEC8863-F937-4347-9300-5AB4D0B63DB9}" type="presParOf" srcId="{0E5FB748-D328-694C-BD9D-B4FF51207A83}" destId="{3287797D-E8A8-2F48-BDB0-D89D3C95D601}" srcOrd="0" destOrd="0" presId="urn:microsoft.com/office/officeart/2009/3/layout/HorizontalOrganizationChart"/>
    <dgm:cxn modelId="{05AE56C3-596C-FD45-AA74-EA73A54A3200}" type="presParOf" srcId="{3287797D-E8A8-2F48-BDB0-D89D3C95D601}" destId="{CE4C2619-300C-5645-A2BF-9563C67CDB33}" srcOrd="0" destOrd="0" presId="urn:microsoft.com/office/officeart/2009/3/layout/HorizontalOrganizationChart"/>
    <dgm:cxn modelId="{604C5266-0D19-EE42-850E-DF9D45E7EDA6}" type="presParOf" srcId="{3287797D-E8A8-2F48-BDB0-D89D3C95D601}" destId="{EBF19411-5EBD-5B49-867A-16F421F05976}" srcOrd="1" destOrd="0" presId="urn:microsoft.com/office/officeart/2009/3/layout/HorizontalOrganizationChart"/>
    <dgm:cxn modelId="{269F571B-E8DA-4A45-B528-E5FC6CFC20A0}" type="presParOf" srcId="{0E5FB748-D328-694C-BD9D-B4FF51207A83}" destId="{D98700A1-2669-374A-9E84-4958B1DC94A4}" srcOrd="1" destOrd="0" presId="urn:microsoft.com/office/officeart/2009/3/layout/HorizontalOrganizationChart"/>
    <dgm:cxn modelId="{A702D172-E4E2-FB41-AE8F-D3BACDDE7291}" type="presParOf" srcId="{0E5FB748-D328-694C-BD9D-B4FF51207A83}" destId="{92854222-A982-524B-9C3B-25006765D157}" srcOrd="2" destOrd="0" presId="urn:microsoft.com/office/officeart/2009/3/layout/HorizontalOrganizationChart"/>
    <dgm:cxn modelId="{8BA4E32F-D464-2943-91DC-3A6D26DE44C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8241EC13-D884-AE43-9289-E5B926F553BE}" type="presOf" srcId="{57E64457-75B6-40DF-86BF-80888D7FBBC5}" destId="{72A5A8A1-C34D-4CC9-B014-4EDC4C60B5CB}" srcOrd="0" destOrd="0" presId="urn:microsoft.com/office/officeart/2009/3/layout/HorizontalOrganizationChart"/>
    <dgm:cxn modelId="{46DCCF14-230D-3C42-8048-991762882F71}" type="presOf" srcId="{9AC2E227-803C-4016-BF2C-9291B6CAA290}" destId="{9CD41DA5-A8A9-4189-B933-DCF665F7DF2D}"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F4A8F2A-4A9B-F242-B22D-80F0081E660A}" type="presOf" srcId="{87585F0D-6A81-F747-99EB-D14B33EBB618}" destId="{BCDD8BD9-F9D2-4C44-AB56-5005F5FB7B08}" srcOrd="1" destOrd="0" presId="urn:microsoft.com/office/officeart/2009/3/layout/HorizontalOrganizationChart"/>
    <dgm:cxn modelId="{47D4BA3D-4CCD-C440-AE92-59B59EC3530A}" type="presOf" srcId="{87585F0D-6A81-F747-99EB-D14B33EBB618}" destId="{A73C4A40-2D47-BF42-9EF8-B3BEE9451F45}" srcOrd="0" destOrd="0" presId="urn:microsoft.com/office/officeart/2009/3/layout/HorizontalOrganizationChart"/>
    <dgm:cxn modelId="{42040140-C4E5-484C-8946-13ED49A1B3A2}" type="presOf" srcId="{9AC2E227-803C-4016-BF2C-9291B6CAA290}" destId="{2A2AFDF2-2568-44F8-842C-3BFD70D9F2B1}" srcOrd="0" destOrd="0" presId="urn:microsoft.com/office/officeart/2009/3/layout/HorizontalOrganizationChart"/>
    <dgm:cxn modelId="{E226335A-EA8B-B346-865B-C0BF20580603}" type="presOf" srcId="{3FA44A42-E0AE-412C-8071-9A37D30DD567}" destId="{22C8BBC7-02FA-4EF0-899A-834C1FEE39E3}" srcOrd="0" destOrd="0" presId="urn:microsoft.com/office/officeart/2009/3/layout/HorizontalOrganizationChart"/>
    <dgm:cxn modelId="{572FA561-AEF8-284B-9B3F-405B55913403}" type="presOf" srcId="{3FA44A42-E0AE-412C-8071-9A37D30DD567}" destId="{CBD704CC-8D6F-4C39-AFA6-3825EE74A965}" srcOrd="1" destOrd="0" presId="urn:microsoft.com/office/officeart/2009/3/layout/HorizontalOrganizationChart"/>
    <dgm:cxn modelId="{D820927A-309E-7E49-BAB7-411324DA0D40}" type="presOf" srcId="{7638F483-EC40-4669-A117-0C6040B4A66B}" destId="{86A07B8D-FF15-4EFF-8681-05A46BF1E797}" srcOrd="0" destOrd="0" presId="urn:microsoft.com/office/officeart/2009/3/layout/HorizontalOrganizationChart"/>
    <dgm:cxn modelId="{3535B995-F005-194F-8006-41A31E7948FC}" type="presOf" srcId="{E2369F6E-DA59-4F6E-BD69-6CAA013A82BE}" destId="{CD82D2C2-9EF5-4CA0-9CEE-9265A38A1F4A}" srcOrd="0" destOrd="0" presId="urn:microsoft.com/office/officeart/2009/3/layout/HorizontalOrganizationChart"/>
    <dgm:cxn modelId="{F296EC99-1680-C44F-B1EE-65E15167172A}" type="presOf" srcId="{2C242901-F10E-4547-86F9-21E9B6840AEF}" destId="{1C56F659-C5C0-2043-B383-B1AB7E81051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F0F4E7A0-7433-EE4B-9ED3-84C0940B4062}"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D26D5BDA-9589-FB47-AECB-B43AEF306165}" type="presOf" srcId="{7638F483-EC40-4669-A117-0C6040B4A66B}" destId="{A4529214-DB2D-4B21-8831-F60F2A376559}" srcOrd="1" destOrd="0" presId="urn:microsoft.com/office/officeart/2009/3/layout/HorizontalOrganizationChart"/>
    <dgm:cxn modelId="{FF7015EF-5223-5D42-BE17-4D0F631BE941}" type="presOf" srcId="{18A5DCF8-381A-9740-A1DC-D1A5033A3647}" destId="{B94BF64B-9716-424E-A851-42E8E7B2B9A7}" srcOrd="0" destOrd="0" presId="urn:microsoft.com/office/officeart/2009/3/layout/HorizontalOrganizationChart"/>
    <dgm:cxn modelId="{A863E2F4-DAA5-814E-85A6-572F80FBCF77}" type="presOf" srcId="{E03ADBCE-1E22-C448-B985-6157870BEC69}" destId="{CE4C2619-300C-5645-A2BF-9563C67CDB33}" srcOrd="0" destOrd="0" presId="urn:microsoft.com/office/officeart/2009/3/layout/HorizontalOrganizationChart"/>
    <dgm:cxn modelId="{A537E3F8-CDF0-3943-B2C6-9D7C2DC8D595}" type="presOf" srcId="{E03ADBCE-1E22-C448-B985-6157870BEC69}" destId="{EBF19411-5EBD-5B49-867A-16F421F05976}" srcOrd="1" destOrd="0" presId="urn:microsoft.com/office/officeart/2009/3/layout/HorizontalOrganizationChart"/>
    <dgm:cxn modelId="{E467F86C-92EC-224F-AE42-65C8438F43D3}" type="presParOf" srcId="{18DB143D-9E27-4E02-AFA5-F665953CBC10}" destId="{07E01157-B979-4F6B-B892-75DB2A2B8B0F}" srcOrd="0" destOrd="0" presId="urn:microsoft.com/office/officeart/2009/3/layout/HorizontalOrganizationChart"/>
    <dgm:cxn modelId="{5D6ADFE0-BB8E-7741-928A-A039A587CA8F}" type="presParOf" srcId="{07E01157-B979-4F6B-B892-75DB2A2B8B0F}" destId="{F686C23F-604E-4653-B2CB-27DBB6BED631}" srcOrd="0" destOrd="0" presId="urn:microsoft.com/office/officeart/2009/3/layout/HorizontalOrganizationChart"/>
    <dgm:cxn modelId="{24101D70-280A-AB47-8402-339271784EF7}" type="presParOf" srcId="{F686C23F-604E-4653-B2CB-27DBB6BED631}" destId="{2A2AFDF2-2568-44F8-842C-3BFD70D9F2B1}" srcOrd="0" destOrd="0" presId="urn:microsoft.com/office/officeart/2009/3/layout/HorizontalOrganizationChart"/>
    <dgm:cxn modelId="{06CC39BC-C5A6-3148-9F01-05B42E8768DA}" type="presParOf" srcId="{F686C23F-604E-4653-B2CB-27DBB6BED631}" destId="{9CD41DA5-A8A9-4189-B933-DCF665F7DF2D}" srcOrd="1" destOrd="0" presId="urn:microsoft.com/office/officeart/2009/3/layout/HorizontalOrganizationChart"/>
    <dgm:cxn modelId="{03D3B69A-A01B-EF4D-9303-4C85340F53F2}" type="presParOf" srcId="{07E01157-B979-4F6B-B892-75DB2A2B8B0F}" destId="{96876921-77F4-4E08-9148-E99125692808}" srcOrd="1" destOrd="0" presId="urn:microsoft.com/office/officeart/2009/3/layout/HorizontalOrganizationChart"/>
    <dgm:cxn modelId="{E968212A-6501-6C4F-86DE-EBE9933D1146}" type="presParOf" srcId="{96876921-77F4-4E08-9148-E99125692808}" destId="{CD82D2C2-9EF5-4CA0-9CEE-9265A38A1F4A}" srcOrd="0" destOrd="0" presId="urn:microsoft.com/office/officeart/2009/3/layout/HorizontalOrganizationChart"/>
    <dgm:cxn modelId="{9D8FF3BB-9E61-CC42-B426-29E4D9BE2FE9}" type="presParOf" srcId="{96876921-77F4-4E08-9148-E99125692808}" destId="{9441C830-A66B-4AFB-9252-8069549D4F0A}" srcOrd="1" destOrd="0" presId="urn:microsoft.com/office/officeart/2009/3/layout/HorizontalOrganizationChart"/>
    <dgm:cxn modelId="{C86AC217-E365-5F4F-B0E7-A426AC575A41}" type="presParOf" srcId="{9441C830-A66B-4AFB-9252-8069549D4F0A}" destId="{FEAC7974-4462-4948-9F19-4D53C38CC88A}" srcOrd="0" destOrd="0" presId="urn:microsoft.com/office/officeart/2009/3/layout/HorizontalOrganizationChart"/>
    <dgm:cxn modelId="{30262DBA-BB3D-D441-A38F-F2F9B21FA192}" type="presParOf" srcId="{FEAC7974-4462-4948-9F19-4D53C38CC88A}" destId="{22C8BBC7-02FA-4EF0-899A-834C1FEE39E3}" srcOrd="0" destOrd="0" presId="urn:microsoft.com/office/officeart/2009/3/layout/HorizontalOrganizationChart"/>
    <dgm:cxn modelId="{D01AF3AE-0FDB-ED4C-AE2C-D61C4ED9FAC7}" type="presParOf" srcId="{FEAC7974-4462-4948-9F19-4D53C38CC88A}" destId="{CBD704CC-8D6F-4C39-AFA6-3825EE74A965}" srcOrd="1" destOrd="0" presId="urn:microsoft.com/office/officeart/2009/3/layout/HorizontalOrganizationChart"/>
    <dgm:cxn modelId="{55D975F3-8BCB-074A-8764-3EDF286FD786}" type="presParOf" srcId="{9441C830-A66B-4AFB-9252-8069549D4F0A}" destId="{C4FE27A9-6818-468D-8F72-5DEAE64958BC}" srcOrd="1" destOrd="0" presId="urn:microsoft.com/office/officeart/2009/3/layout/HorizontalOrganizationChart"/>
    <dgm:cxn modelId="{96323598-2B2C-154E-984A-4179BA0DB69E}" type="presParOf" srcId="{9441C830-A66B-4AFB-9252-8069549D4F0A}" destId="{B9E24DCA-DEF6-41DD-8228-40542DF88903}" srcOrd="2" destOrd="0" presId="urn:microsoft.com/office/officeart/2009/3/layout/HorizontalOrganizationChart"/>
    <dgm:cxn modelId="{21FC7869-443F-DD4A-96F9-73B0069D38F6}" type="presParOf" srcId="{96876921-77F4-4E08-9148-E99125692808}" destId="{72A5A8A1-C34D-4CC9-B014-4EDC4C60B5CB}" srcOrd="2" destOrd="0" presId="urn:microsoft.com/office/officeart/2009/3/layout/HorizontalOrganizationChart"/>
    <dgm:cxn modelId="{D9EF5EBD-065D-AE4C-880F-2340BD14476E}" type="presParOf" srcId="{96876921-77F4-4E08-9148-E99125692808}" destId="{99464D45-2B22-432F-8F6C-3394CEC310A7}" srcOrd="3" destOrd="0" presId="urn:microsoft.com/office/officeart/2009/3/layout/HorizontalOrganizationChart"/>
    <dgm:cxn modelId="{28B5A047-FF4B-0F47-B8DE-7A7053902671}" type="presParOf" srcId="{99464D45-2B22-432F-8F6C-3394CEC310A7}" destId="{7EEFA05D-0146-474D-BB41-35A44BBAC0EB}" srcOrd="0" destOrd="0" presId="urn:microsoft.com/office/officeart/2009/3/layout/HorizontalOrganizationChart"/>
    <dgm:cxn modelId="{CE9B128C-C1F0-ED45-A386-A1707C0B89C0}" type="presParOf" srcId="{7EEFA05D-0146-474D-BB41-35A44BBAC0EB}" destId="{86A07B8D-FF15-4EFF-8681-05A46BF1E797}" srcOrd="0" destOrd="0" presId="urn:microsoft.com/office/officeart/2009/3/layout/HorizontalOrganizationChart"/>
    <dgm:cxn modelId="{5FC21004-2890-9D4D-B668-347A9982716D}" type="presParOf" srcId="{7EEFA05D-0146-474D-BB41-35A44BBAC0EB}" destId="{A4529214-DB2D-4B21-8831-F60F2A376559}" srcOrd="1" destOrd="0" presId="urn:microsoft.com/office/officeart/2009/3/layout/HorizontalOrganizationChart"/>
    <dgm:cxn modelId="{A8AE58CF-76C9-A64E-9F6D-A4F10F570416}" type="presParOf" srcId="{99464D45-2B22-432F-8F6C-3394CEC310A7}" destId="{4C9D6515-EA4F-4DBF-A8FE-0711C70136B1}" srcOrd="1" destOrd="0" presId="urn:microsoft.com/office/officeart/2009/3/layout/HorizontalOrganizationChart"/>
    <dgm:cxn modelId="{59A59AFA-C121-6843-AC11-4FB2A878F937}" type="presParOf" srcId="{99464D45-2B22-432F-8F6C-3394CEC310A7}" destId="{686779DB-34D3-4F60-84B6-A35826FF3C2A}" srcOrd="2" destOrd="0" presId="urn:microsoft.com/office/officeart/2009/3/layout/HorizontalOrganizationChart"/>
    <dgm:cxn modelId="{7E435905-5469-CD42-9C11-4FA9B4F6C68A}" type="presParOf" srcId="{96876921-77F4-4E08-9148-E99125692808}" destId="{B94BF64B-9716-424E-A851-42E8E7B2B9A7}" srcOrd="4" destOrd="0" presId="urn:microsoft.com/office/officeart/2009/3/layout/HorizontalOrganizationChart"/>
    <dgm:cxn modelId="{61FF166B-781D-6243-A60E-305AC15DBFDD}" type="presParOf" srcId="{96876921-77F4-4E08-9148-E99125692808}" destId="{31E814C1-FFDD-BA48-BF9D-F3C8FF892503}" srcOrd="5" destOrd="0" presId="urn:microsoft.com/office/officeart/2009/3/layout/HorizontalOrganizationChart"/>
    <dgm:cxn modelId="{B7121EF3-5720-DB4E-A5E0-0129367B8DD0}" type="presParOf" srcId="{31E814C1-FFDD-BA48-BF9D-F3C8FF892503}" destId="{1780440E-D92A-B040-A710-F8D875101E05}" srcOrd="0" destOrd="0" presId="urn:microsoft.com/office/officeart/2009/3/layout/HorizontalOrganizationChart"/>
    <dgm:cxn modelId="{3C0CB52D-D59B-2343-B9B8-1A4A469A2C9F}" type="presParOf" srcId="{1780440E-D92A-B040-A710-F8D875101E05}" destId="{A73C4A40-2D47-BF42-9EF8-B3BEE9451F45}" srcOrd="0" destOrd="0" presId="urn:microsoft.com/office/officeart/2009/3/layout/HorizontalOrganizationChart"/>
    <dgm:cxn modelId="{6F49ADA2-9BB3-FF46-87B3-68E8D5EB41FD}" type="presParOf" srcId="{1780440E-D92A-B040-A710-F8D875101E05}" destId="{BCDD8BD9-F9D2-4C44-AB56-5005F5FB7B08}" srcOrd="1" destOrd="0" presId="urn:microsoft.com/office/officeart/2009/3/layout/HorizontalOrganizationChart"/>
    <dgm:cxn modelId="{12266A26-23FD-1147-BF03-1829EA7C88CF}" type="presParOf" srcId="{31E814C1-FFDD-BA48-BF9D-F3C8FF892503}" destId="{B22D4294-1D49-E046-9CF9-7B480D0762E6}" srcOrd="1" destOrd="0" presId="urn:microsoft.com/office/officeart/2009/3/layout/HorizontalOrganizationChart"/>
    <dgm:cxn modelId="{07F2A734-ED12-F745-A8E7-F845617CFE2E}" type="presParOf" srcId="{31E814C1-FFDD-BA48-BF9D-F3C8FF892503}" destId="{E1D0C206-488D-6348-BEA7-1FE8B1679EF7}" srcOrd="2" destOrd="0" presId="urn:microsoft.com/office/officeart/2009/3/layout/HorizontalOrganizationChart"/>
    <dgm:cxn modelId="{74FCF869-B58A-3344-A50B-745A1C0A5652}" type="presParOf" srcId="{96876921-77F4-4E08-9148-E99125692808}" destId="{1C56F659-C5C0-2043-B383-B1AB7E81051E}" srcOrd="6" destOrd="0" presId="urn:microsoft.com/office/officeart/2009/3/layout/HorizontalOrganizationChart"/>
    <dgm:cxn modelId="{C195A1E9-DFAF-1A46-9FD7-90F2F9614588}" type="presParOf" srcId="{96876921-77F4-4E08-9148-E99125692808}" destId="{0E5FB748-D328-694C-BD9D-B4FF51207A83}" srcOrd="7" destOrd="0" presId="urn:microsoft.com/office/officeart/2009/3/layout/HorizontalOrganizationChart"/>
    <dgm:cxn modelId="{59E28057-4B61-E74E-AC95-DB223A9DEE9B}" type="presParOf" srcId="{0E5FB748-D328-694C-BD9D-B4FF51207A83}" destId="{3287797D-E8A8-2F48-BDB0-D89D3C95D601}" srcOrd="0" destOrd="0" presId="urn:microsoft.com/office/officeart/2009/3/layout/HorizontalOrganizationChart"/>
    <dgm:cxn modelId="{AD87D688-18A3-CC47-BF9F-C094EEFC80ED}" type="presParOf" srcId="{3287797D-E8A8-2F48-BDB0-D89D3C95D601}" destId="{CE4C2619-300C-5645-A2BF-9563C67CDB33}" srcOrd="0" destOrd="0" presId="urn:microsoft.com/office/officeart/2009/3/layout/HorizontalOrganizationChart"/>
    <dgm:cxn modelId="{0F886EA5-78C4-5A46-A94A-3A97CE7CE4EF}" type="presParOf" srcId="{3287797D-E8A8-2F48-BDB0-D89D3C95D601}" destId="{EBF19411-5EBD-5B49-867A-16F421F05976}" srcOrd="1" destOrd="0" presId="urn:microsoft.com/office/officeart/2009/3/layout/HorizontalOrganizationChart"/>
    <dgm:cxn modelId="{8F446BF5-E973-194E-BE2B-EE19D2FACB6F}" type="presParOf" srcId="{0E5FB748-D328-694C-BD9D-B4FF51207A83}" destId="{D98700A1-2669-374A-9E84-4958B1DC94A4}" srcOrd="1" destOrd="0" presId="urn:microsoft.com/office/officeart/2009/3/layout/HorizontalOrganizationChart"/>
    <dgm:cxn modelId="{88EB3EDF-623E-9444-91FD-E6B8A7B64036}" type="presParOf" srcId="{0E5FB748-D328-694C-BD9D-B4FF51207A83}" destId="{92854222-A982-524B-9C3B-25006765D157}" srcOrd="2" destOrd="0" presId="urn:microsoft.com/office/officeart/2009/3/layout/HorizontalOrganizationChart"/>
    <dgm:cxn modelId="{A1405D55-329E-0443-A637-44EC0027B40A}"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7B888A16-56BF-5D46-B387-2BADF0A0D4C4}" type="presOf" srcId="{3FA44A42-E0AE-412C-8071-9A37D30DD567}" destId="{CBD704CC-8D6F-4C39-AFA6-3825EE74A965}" srcOrd="1" destOrd="0" presId="urn:microsoft.com/office/officeart/2009/3/layout/HorizontalOrganizationChart"/>
    <dgm:cxn modelId="{77B8B81A-2997-9943-B7F1-981B5EE4EF21}" type="presOf" srcId="{9AC2E227-803C-4016-BF2C-9291B6CAA290}" destId="{9CD41DA5-A8A9-4189-B933-DCF665F7DF2D}" srcOrd="1" destOrd="0" presId="urn:microsoft.com/office/officeart/2009/3/layout/HorizontalOrganizationChart"/>
    <dgm:cxn modelId="{29009A21-AE78-2F42-9388-D1A4649C46B4}" type="presOf" srcId="{2C242901-F10E-4547-86F9-21E9B6840AEF}" destId="{1C56F659-C5C0-2043-B383-B1AB7E81051E}" srcOrd="0" destOrd="0" presId="urn:microsoft.com/office/officeart/2009/3/layout/HorizontalOrganizationChart"/>
    <dgm:cxn modelId="{7FFE5F28-2318-3748-A793-6D45DA14FEB8}" type="presOf" srcId="{7638F483-EC40-4669-A117-0C6040B4A66B}" destId="{86A07B8D-FF15-4EFF-8681-05A46BF1E797}" srcOrd="0" destOrd="0" presId="urn:microsoft.com/office/officeart/2009/3/layout/HorizontalOrganizationChart"/>
    <dgm:cxn modelId="{4B2E0129-DC93-874F-AB6C-1FE202F7D891}" type="presOf" srcId="{18A5DCF8-381A-9740-A1DC-D1A5033A3647}" destId="{B94BF64B-9716-424E-A851-42E8E7B2B9A7}" srcOrd="0" destOrd="0" presId="urn:microsoft.com/office/officeart/2009/3/layout/HorizontalOrganizationChart"/>
    <dgm:cxn modelId="{AD6B3333-D905-284A-9A73-E78402991305}" type="presOf" srcId="{57E64457-75B6-40DF-86BF-80888D7FBBC5}" destId="{72A5A8A1-C34D-4CC9-B014-4EDC4C60B5CB}" srcOrd="0" destOrd="0" presId="urn:microsoft.com/office/officeart/2009/3/layout/HorizontalOrganizationChart"/>
    <dgm:cxn modelId="{9480EB35-1CD3-6B41-ACFB-A23C73F83F89}" type="presOf" srcId="{87585F0D-6A81-F747-99EB-D14B33EBB618}" destId="{A73C4A40-2D47-BF42-9EF8-B3BEE9451F45}" srcOrd="0" destOrd="0" presId="urn:microsoft.com/office/officeart/2009/3/layout/HorizontalOrganizationChart"/>
    <dgm:cxn modelId="{2824233D-15F0-824D-92AD-660EB7A3CAA7}" type="presOf" srcId="{F05BBA42-D7AF-4BA0-8C3F-85B1FE28E48F}" destId="{18DB143D-9E27-4E02-AFA5-F665953CBC10}" srcOrd="0" destOrd="0" presId="urn:microsoft.com/office/officeart/2009/3/layout/HorizontalOrganizationChart"/>
    <dgm:cxn modelId="{AC8D1D40-80D6-CA43-9031-946F2330A3AC}" type="presOf" srcId="{E2369F6E-DA59-4F6E-BD69-6CAA013A82BE}" destId="{CD82D2C2-9EF5-4CA0-9CEE-9265A38A1F4A}" srcOrd="0" destOrd="0" presId="urn:microsoft.com/office/officeart/2009/3/layout/HorizontalOrganizationChart"/>
    <dgm:cxn modelId="{58AD9659-973B-6248-8428-2B21CB98AF40}"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BA6293BD-29A7-D24D-A0B1-2160BEAFB3DE}" type="presOf" srcId="{87585F0D-6A81-F747-99EB-D14B33EBB618}" destId="{BCDD8BD9-F9D2-4C44-AB56-5005F5FB7B08}"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54435D6-A4E4-3645-BB99-65940AA774A9}" type="presOf" srcId="{3FA44A42-E0AE-412C-8071-9A37D30DD567}" destId="{22C8BBC7-02FA-4EF0-899A-834C1FEE39E3}"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0C6BBE1-189B-2D40-8792-5ECB454DE162}" type="presOf" srcId="{7638F483-EC40-4669-A117-0C6040B4A66B}" destId="{A4529214-DB2D-4B21-8831-F60F2A376559}" srcOrd="1" destOrd="0" presId="urn:microsoft.com/office/officeart/2009/3/layout/HorizontalOrganizationChart"/>
    <dgm:cxn modelId="{E8B5B7EE-0BDD-EC4B-8CF7-342B8E6540D0}" type="presOf" srcId="{9AC2E227-803C-4016-BF2C-9291B6CAA290}" destId="{2A2AFDF2-2568-44F8-842C-3BFD70D9F2B1}" srcOrd="0" destOrd="0" presId="urn:microsoft.com/office/officeart/2009/3/layout/HorizontalOrganizationChart"/>
    <dgm:cxn modelId="{922933FF-0F3E-3342-8282-4BA2FD481664}" type="presOf" srcId="{E03ADBCE-1E22-C448-B985-6157870BEC69}" destId="{EBF19411-5EBD-5B49-867A-16F421F05976}" srcOrd="1" destOrd="0" presId="urn:microsoft.com/office/officeart/2009/3/layout/HorizontalOrganizationChart"/>
    <dgm:cxn modelId="{F334137F-5D8A-B745-8E0B-6451548DCFB0}" type="presParOf" srcId="{18DB143D-9E27-4E02-AFA5-F665953CBC10}" destId="{07E01157-B979-4F6B-B892-75DB2A2B8B0F}" srcOrd="0" destOrd="0" presId="urn:microsoft.com/office/officeart/2009/3/layout/HorizontalOrganizationChart"/>
    <dgm:cxn modelId="{13256BBF-6DE3-7B4C-A37A-EA0EBD374F05}" type="presParOf" srcId="{07E01157-B979-4F6B-B892-75DB2A2B8B0F}" destId="{F686C23F-604E-4653-B2CB-27DBB6BED631}" srcOrd="0" destOrd="0" presId="urn:microsoft.com/office/officeart/2009/3/layout/HorizontalOrganizationChart"/>
    <dgm:cxn modelId="{65BDBE9D-9BD9-1A45-8024-E3FF168DCBF6}" type="presParOf" srcId="{F686C23F-604E-4653-B2CB-27DBB6BED631}" destId="{2A2AFDF2-2568-44F8-842C-3BFD70D9F2B1}" srcOrd="0" destOrd="0" presId="urn:microsoft.com/office/officeart/2009/3/layout/HorizontalOrganizationChart"/>
    <dgm:cxn modelId="{89E0EF8D-E929-A448-A34F-34C21C2B3902}" type="presParOf" srcId="{F686C23F-604E-4653-B2CB-27DBB6BED631}" destId="{9CD41DA5-A8A9-4189-B933-DCF665F7DF2D}" srcOrd="1" destOrd="0" presId="urn:microsoft.com/office/officeart/2009/3/layout/HorizontalOrganizationChart"/>
    <dgm:cxn modelId="{B69745C6-DABF-8D47-9430-F3105B4BA02D}" type="presParOf" srcId="{07E01157-B979-4F6B-B892-75DB2A2B8B0F}" destId="{96876921-77F4-4E08-9148-E99125692808}" srcOrd="1" destOrd="0" presId="urn:microsoft.com/office/officeart/2009/3/layout/HorizontalOrganizationChart"/>
    <dgm:cxn modelId="{87EF3F4C-F639-8E4A-A2A7-B2EF0B0F0712}" type="presParOf" srcId="{96876921-77F4-4E08-9148-E99125692808}" destId="{CD82D2C2-9EF5-4CA0-9CEE-9265A38A1F4A}" srcOrd="0" destOrd="0" presId="urn:microsoft.com/office/officeart/2009/3/layout/HorizontalOrganizationChart"/>
    <dgm:cxn modelId="{3B5EEA7E-3BC7-A843-90CF-222FE47EFFD2}" type="presParOf" srcId="{96876921-77F4-4E08-9148-E99125692808}" destId="{9441C830-A66B-4AFB-9252-8069549D4F0A}" srcOrd="1" destOrd="0" presId="urn:microsoft.com/office/officeart/2009/3/layout/HorizontalOrganizationChart"/>
    <dgm:cxn modelId="{046E8DDE-D9B2-C342-BEE3-5EAD10296D2C}" type="presParOf" srcId="{9441C830-A66B-4AFB-9252-8069549D4F0A}" destId="{FEAC7974-4462-4948-9F19-4D53C38CC88A}" srcOrd="0" destOrd="0" presId="urn:microsoft.com/office/officeart/2009/3/layout/HorizontalOrganizationChart"/>
    <dgm:cxn modelId="{92D33A85-0007-3A40-81D3-06BBF62D89BC}" type="presParOf" srcId="{FEAC7974-4462-4948-9F19-4D53C38CC88A}" destId="{22C8BBC7-02FA-4EF0-899A-834C1FEE39E3}" srcOrd="0" destOrd="0" presId="urn:microsoft.com/office/officeart/2009/3/layout/HorizontalOrganizationChart"/>
    <dgm:cxn modelId="{CE47574F-12D7-D046-89B5-297856AA660C}" type="presParOf" srcId="{FEAC7974-4462-4948-9F19-4D53C38CC88A}" destId="{CBD704CC-8D6F-4C39-AFA6-3825EE74A965}" srcOrd="1" destOrd="0" presId="urn:microsoft.com/office/officeart/2009/3/layout/HorizontalOrganizationChart"/>
    <dgm:cxn modelId="{3A3F4B64-419B-674C-8CCB-9D8DE19FCD45}" type="presParOf" srcId="{9441C830-A66B-4AFB-9252-8069549D4F0A}" destId="{C4FE27A9-6818-468D-8F72-5DEAE64958BC}" srcOrd="1" destOrd="0" presId="urn:microsoft.com/office/officeart/2009/3/layout/HorizontalOrganizationChart"/>
    <dgm:cxn modelId="{BB24078F-5912-DC4A-A6EF-D2D0902C5B66}" type="presParOf" srcId="{9441C830-A66B-4AFB-9252-8069549D4F0A}" destId="{B9E24DCA-DEF6-41DD-8228-40542DF88903}" srcOrd="2" destOrd="0" presId="urn:microsoft.com/office/officeart/2009/3/layout/HorizontalOrganizationChart"/>
    <dgm:cxn modelId="{51D6BEC7-1695-D245-8339-F318ECF836E8}" type="presParOf" srcId="{96876921-77F4-4E08-9148-E99125692808}" destId="{72A5A8A1-C34D-4CC9-B014-4EDC4C60B5CB}" srcOrd="2" destOrd="0" presId="urn:microsoft.com/office/officeart/2009/3/layout/HorizontalOrganizationChart"/>
    <dgm:cxn modelId="{05C0E009-74D8-D646-B18F-B99B454D782C}" type="presParOf" srcId="{96876921-77F4-4E08-9148-E99125692808}" destId="{99464D45-2B22-432F-8F6C-3394CEC310A7}" srcOrd="3" destOrd="0" presId="urn:microsoft.com/office/officeart/2009/3/layout/HorizontalOrganizationChart"/>
    <dgm:cxn modelId="{9FFBB140-76BE-234E-AA1A-A04938128D1A}" type="presParOf" srcId="{99464D45-2B22-432F-8F6C-3394CEC310A7}" destId="{7EEFA05D-0146-474D-BB41-35A44BBAC0EB}" srcOrd="0" destOrd="0" presId="urn:microsoft.com/office/officeart/2009/3/layout/HorizontalOrganizationChart"/>
    <dgm:cxn modelId="{31A0F08A-F08F-5340-92C6-0F3E4B2022D0}" type="presParOf" srcId="{7EEFA05D-0146-474D-BB41-35A44BBAC0EB}" destId="{86A07B8D-FF15-4EFF-8681-05A46BF1E797}" srcOrd="0" destOrd="0" presId="urn:microsoft.com/office/officeart/2009/3/layout/HorizontalOrganizationChart"/>
    <dgm:cxn modelId="{117755AE-703E-DD46-984B-FDB2C3CDDEC7}" type="presParOf" srcId="{7EEFA05D-0146-474D-BB41-35A44BBAC0EB}" destId="{A4529214-DB2D-4B21-8831-F60F2A376559}" srcOrd="1" destOrd="0" presId="urn:microsoft.com/office/officeart/2009/3/layout/HorizontalOrganizationChart"/>
    <dgm:cxn modelId="{739B8F72-5AF4-244A-A30A-8E9510B176DC}" type="presParOf" srcId="{99464D45-2B22-432F-8F6C-3394CEC310A7}" destId="{4C9D6515-EA4F-4DBF-A8FE-0711C70136B1}" srcOrd="1" destOrd="0" presId="urn:microsoft.com/office/officeart/2009/3/layout/HorizontalOrganizationChart"/>
    <dgm:cxn modelId="{B83D9CA4-8321-1942-A07C-280542FC038A}" type="presParOf" srcId="{99464D45-2B22-432F-8F6C-3394CEC310A7}" destId="{686779DB-34D3-4F60-84B6-A35826FF3C2A}" srcOrd="2" destOrd="0" presId="urn:microsoft.com/office/officeart/2009/3/layout/HorizontalOrganizationChart"/>
    <dgm:cxn modelId="{57D1DD5C-9CA7-6E4B-876A-CBB229FAB6D0}" type="presParOf" srcId="{96876921-77F4-4E08-9148-E99125692808}" destId="{B94BF64B-9716-424E-A851-42E8E7B2B9A7}" srcOrd="4" destOrd="0" presId="urn:microsoft.com/office/officeart/2009/3/layout/HorizontalOrganizationChart"/>
    <dgm:cxn modelId="{37F36827-8F9D-5F45-8917-B2CAEB11919A}" type="presParOf" srcId="{96876921-77F4-4E08-9148-E99125692808}" destId="{31E814C1-FFDD-BA48-BF9D-F3C8FF892503}" srcOrd="5" destOrd="0" presId="urn:microsoft.com/office/officeart/2009/3/layout/HorizontalOrganizationChart"/>
    <dgm:cxn modelId="{FB4A0495-DA0E-8748-8131-0FF179A4D7FA}" type="presParOf" srcId="{31E814C1-FFDD-BA48-BF9D-F3C8FF892503}" destId="{1780440E-D92A-B040-A710-F8D875101E05}" srcOrd="0" destOrd="0" presId="urn:microsoft.com/office/officeart/2009/3/layout/HorizontalOrganizationChart"/>
    <dgm:cxn modelId="{748E5966-1D4A-A74B-A544-1DD2A85F2603}" type="presParOf" srcId="{1780440E-D92A-B040-A710-F8D875101E05}" destId="{A73C4A40-2D47-BF42-9EF8-B3BEE9451F45}" srcOrd="0" destOrd="0" presId="urn:microsoft.com/office/officeart/2009/3/layout/HorizontalOrganizationChart"/>
    <dgm:cxn modelId="{C3627C5E-BCF5-1B40-AF67-64614C831999}" type="presParOf" srcId="{1780440E-D92A-B040-A710-F8D875101E05}" destId="{BCDD8BD9-F9D2-4C44-AB56-5005F5FB7B08}" srcOrd="1" destOrd="0" presId="urn:microsoft.com/office/officeart/2009/3/layout/HorizontalOrganizationChart"/>
    <dgm:cxn modelId="{CE124D46-3B66-CD45-A99A-DB5E36B6EFEB}" type="presParOf" srcId="{31E814C1-FFDD-BA48-BF9D-F3C8FF892503}" destId="{B22D4294-1D49-E046-9CF9-7B480D0762E6}" srcOrd="1" destOrd="0" presId="urn:microsoft.com/office/officeart/2009/3/layout/HorizontalOrganizationChart"/>
    <dgm:cxn modelId="{EFCD41EE-BAAB-544B-9B24-BBD813DF8ADD}" type="presParOf" srcId="{31E814C1-FFDD-BA48-BF9D-F3C8FF892503}" destId="{E1D0C206-488D-6348-BEA7-1FE8B1679EF7}" srcOrd="2" destOrd="0" presId="urn:microsoft.com/office/officeart/2009/3/layout/HorizontalOrganizationChart"/>
    <dgm:cxn modelId="{F859964B-B708-0347-9469-E60554E03182}" type="presParOf" srcId="{96876921-77F4-4E08-9148-E99125692808}" destId="{1C56F659-C5C0-2043-B383-B1AB7E81051E}" srcOrd="6" destOrd="0" presId="urn:microsoft.com/office/officeart/2009/3/layout/HorizontalOrganizationChart"/>
    <dgm:cxn modelId="{C602A558-62CE-6443-8D17-DCF4D6F5A320}" type="presParOf" srcId="{96876921-77F4-4E08-9148-E99125692808}" destId="{0E5FB748-D328-694C-BD9D-B4FF51207A83}" srcOrd="7" destOrd="0" presId="urn:microsoft.com/office/officeart/2009/3/layout/HorizontalOrganizationChart"/>
    <dgm:cxn modelId="{A76A472D-8CC3-C44E-99C8-C78D42888B20}" type="presParOf" srcId="{0E5FB748-D328-694C-BD9D-B4FF51207A83}" destId="{3287797D-E8A8-2F48-BDB0-D89D3C95D601}" srcOrd="0" destOrd="0" presId="urn:microsoft.com/office/officeart/2009/3/layout/HorizontalOrganizationChart"/>
    <dgm:cxn modelId="{C490BCF1-1DD6-604F-8A57-B31EAF64C87A}" type="presParOf" srcId="{3287797D-E8A8-2F48-BDB0-D89D3C95D601}" destId="{CE4C2619-300C-5645-A2BF-9563C67CDB33}" srcOrd="0" destOrd="0" presId="urn:microsoft.com/office/officeart/2009/3/layout/HorizontalOrganizationChart"/>
    <dgm:cxn modelId="{7D68C4CF-8BC5-B342-8F5B-8801F64CEADD}" type="presParOf" srcId="{3287797D-E8A8-2F48-BDB0-D89D3C95D601}" destId="{EBF19411-5EBD-5B49-867A-16F421F05976}" srcOrd="1" destOrd="0" presId="urn:microsoft.com/office/officeart/2009/3/layout/HorizontalOrganizationChart"/>
    <dgm:cxn modelId="{0E5B2667-6787-A446-BFAF-609BB565CE44}" type="presParOf" srcId="{0E5FB748-D328-694C-BD9D-B4FF51207A83}" destId="{D98700A1-2669-374A-9E84-4958B1DC94A4}" srcOrd="1" destOrd="0" presId="urn:microsoft.com/office/officeart/2009/3/layout/HorizontalOrganizationChart"/>
    <dgm:cxn modelId="{74CD59AD-5EFA-164D-84C1-0E96E1814543}" type="presParOf" srcId="{0E5FB748-D328-694C-BD9D-B4FF51207A83}" destId="{92854222-A982-524B-9C3B-25006765D157}" srcOrd="2" destOrd="0" presId="urn:microsoft.com/office/officeart/2009/3/layout/HorizontalOrganizationChart"/>
    <dgm:cxn modelId="{57B03294-34E3-5E4C-8544-9D7EF0FA778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55CA1422-477B-A142-98C4-B6A680F3DCE8}" type="presOf" srcId="{9AC2E227-803C-4016-BF2C-9291B6CAA290}" destId="{2A2AFDF2-2568-44F8-842C-3BFD70D9F2B1}" srcOrd="0" destOrd="0" presId="urn:microsoft.com/office/officeart/2009/3/layout/HorizontalOrganizationChart"/>
    <dgm:cxn modelId="{BA347347-C114-8F4D-AFB0-C415670DE9BA}" type="presOf" srcId="{9AC2E227-803C-4016-BF2C-9291B6CAA290}" destId="{9CD41DA5-A8A9-4189-B933-DCF665F7DF2D}" srcOrd="1" destOrd="0" presId="urn:microsoft.com/office/officeart/2009/3/layout/HorizontalOrganizationChart"/>
    <dgm:cxn modelId="{35DCA960-4B8A-0F49-99FA-2EB77BE7BEED}" type="presOf" srcId="{2C242901-F10E-4547-86F9-21E9B6840AEF}" destId="{1C56F659-C5C0-2043-B383-B1AB7E81051E}" srcOrd="0" destOrd="0" presId="urn:microsoft.com/office/officeart/2009/3/layout/HorizontalOrganizationChart"/>
    <dgm:cxn modelId="{09BBF76A-1A52-A64F-9293-716C137A500A}" type="presOf" srcId="{7638F483-EC40-4669-A117-0C6040B4A66B}" destId="{A4529214-DB2D-4B21-8831-F60F2A376559}" srcOrd="1" destOrd="0" presId="urn:microsoft.com/office/officeart/2009/3/layout/HorizontalOrganizationChart"/>
    <dgm:cxn modelId="{7B7F7075-D1F0-774C-8FAE-2BE21B1FD84E}" type="presOf" srcId="{87585F0D-6A81-F747-99EB-D14B33EBB618}" destId="{A73C4A40-2D47-BF42-9EF8-B3BEE9451F45}" srcOrd="0" destOrd="0" presId="urn:microsoft.com/office/officeart/2009/3/layout/HorizontalOrganizationChart"/>
    <dgm:cxn modelId="{3F1DD775-90D9-2942-AECF-8A3C8F07FCCE}" type="presOf" srcId="{E2369F6E-DA59-4F6E-BD69-6CAA013A82BE}" destId="{CD82D2C2-9EF5-4CA0-9CEE-9265A38A1F4A}" srcOrd="0" destOrd="0" presId="urn:microsoft.com/office/officeart/2009/3/layout/HorizontalOrganizationChart"/>
    <dgm:cxn modelId="{E1F03F79-D938-8445-9237-86104B206ADF}" type="presOf" srcId="{87585F0D-6A81-F747-99EB-D14B33EBB618}" destId="{BCDD8BD9-F9D2-4C44-AB56-5005F5FB7B08}" srcOrd="1" destOrd="0" presId="urn:microsoft.com/office/officeart/2009/3/layout/HorizontalOrganizationChart"/>
    <dgm:cxn modelId="{940AD17C-5AF6-EE4F-8F40-97CC6F834686}" type="presOf" srcId="{3FA44A42-E0AE-412C-8071-9A37D30DD567}" destId="{CBD704CC-8D6F-4C39-AFA6-3825EE74A965}" srcOrd="1" destOrd="0" presId="urn:microsoft.com/office/officeart/2009/3/layout/HorizontalOrganizationChart"/>
    <dgm:cxn modelId="{03DA8389-1B5C-8848-81FB-CA590C95712C}" type="presOf" srcId="{18A5DCF8-381A-9740-A1DC-D1A5033A3647}" destId="{B94BF64B-9716-424E-A851-42E8E7B2B9A7}" srcOrd="0" destOrd="0" presId="urn:microsoft.com/office/officeart/2009/3/layout/HorizontalOrganizationChart"/>
    <dgm:cxn modelId="{24B3898A-35FA-FE45-B9FC-4C5AE1B52E4C}" type="presOf" srcId="{F05BBA42-D7AF-4BA0-8C3F-85B1FE28E48F}" destId="{18DB143D-9E27-4E02-AFA5-F665953CBC10}" srcOrd="0" destOrd="0" presId="urn:microsoft.com/office/officeart/2009/3/layout/HorizontalOrganizationChart"/>
    <dgm:cxn modelId="{66EDEA9B-30B0-ED42-8465-836BD411F74D}"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5BC76A7-5FF9-3042-B7B2-6ADD1ECCD36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142817CC-3129-F84B-80C4-0F0BA0212493}"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C2D7E2D8-AAE0-6543-ADED-A779C71E9220}" type="presOf" srcId="{E03ADBCE-1E22-C448-B985-6157870BEC69}" destId="{EBF19411-5EBD-5B49-867A-16F421F05976}" srcOrd="1" destOrd="0" presId="urn:microsoft.com/office/officeart/2009/3/layout/HorizontalOrganizationChart"/>
    <dgm:cxn modelId="{117D7FE7-D108-054F-BAB5-B4F9CBE8D4FF}" type="presOf" srcId="{7638F483-EC40-4669-A117-0C6040B4A66B}" destId="{86A07B8D-FF15-4EFF-8681-05A46BF1E797}" srcOrd="0" destOrd="0" presId="urn:microsoft.com/office/officeart/2009/3/layout/HorizontalOrganizationChart"/>
    <dgm:cxn modelId="{19F7780B-A4AD-9B44-BAF4-B78CA87A524E}" type="presParOf" srcId="{18DB143D-9E27-4E02-AFA5-F665953CBC10}" destId="{07E01157-B979-4F6B-B892-75DB2A2B8B0F}" srcOrd="0" destOrd="0" presId="urn:microsoft.com/office/officeart/2009/3/layout/HorizontalOrganizationChart"/>
    <dgm:cxn modelId="{578C454C-EBD1-C34B-B971-AAECB2A81648}" type="presParOf" srcId="{07E01157-B979-4F6B-B892-75DB2A2B8B0F}" destId="{F686C23F-604E-4653-B2CB-27DBB6BED631}" srcOrd="0" destOrd="0" presId="urn:microsoft.com/office/officeart/2009/3/layout/HorizontalOrganizationChart"/>
    <dgm:cxn modelId="{450FC385-3B0D-4F46-AB61-FFF0418D7C9E}" type="presParOf" srcId="{F686C23F-604E-4653-B2CB-27DBB6BED631}" destId="{2A2AFDF2-2568-44F8-842C-3BFD70D9F2B1}" srcOrd="0" destOrd="0" presId="urn:microsoft.com/office/officeart/2009/3/layout/HorizontalOrganizationChart"/>
    <dgm:cxn modelId="{23997D53-5D0C-6144-9B0A-693B283925BA}" type="presParOf" srcId="{F686C23F-604E-4653-B2CB-27DBB6BED631}" destId="{9CD41DA5-A8A9-4189-B933-DCF665F7DF2D}" srcOrd="1" destOrd="0" presId="urn:microsoft.com/office/officeart/2009/3/layout/HorizontalOrganizationChart"/>
    <dgm:cxn modelId="{8B1969B8-BFEC-3D43-9C9B-59D3DCAC294C}" type="presParOf" srcId="{07E01157-B979-4F6B-B892-75DB2A2B8B0F}" destId="{96876921-77F4-4E08-9148-E99125692808}" srcOrd="1" destOrd="0" presId="urn:microsoft.com/office/officeart/2009/3/layout/HorizontalOrganizationChart"/>
    <dgm:cxn modelId="{8AC04E60-2CBA-8946-A5FF-C4E61CA713FF}" type="presParOf" srcId="{96876921-77F4-4E08-9148-E99125692808}" destId="{CD82D2C2-9EF5-4CA0-9CEE-9265A38A1F4A}" srcOrd="0" destOrd="0" presId="urn:microsoft.com/office/officeart/2009/3/layout/HorizontalOrganizationChart"/>
    <dgm:cxn modelId="{9E147E57-6E7F-6E4E-9DFE-23D36464E0EA}" type="presParOf" srcId="{96876921-77F4-4E08-9148-E99125692808}" destId="{9441C830-A66B-4AFB-9252-8069549D4F0A}" srcOrd="1" destOrd="0" presId="urn:microsoft.com/office/officeart/2009/3/layout/HorizontalOrganizationChart"/>
    <dgm:cxn modelId="{1B179548-5C4A-0345-99C2-B60A6C88DFB1}" type="presParOf" srcId="{9441C830-A66B-4AFB-9252-8069549D4F0A}" destId="{FEAC7974-4462-4948-9F19-4D53C38CC88A}" srcOrd="0" destOrd="0" presId="urn:microsoft.com/office/officeart/2009/3/layout/HorizontalOrganizationChart"/>
    <dgm:cxn modelId="{79EF37F9-673D-0540-BEF9-49D6A1B7FF81}" type="presParOf" srcId="{FEAC7974-4462-4948-9F19-4D53C38CC88A}" destId="{22C8BBC7-02FA-4EF0-899A-834C1FEE39E3}" srcOrd="0" destOrd="0" presId="urn:microsoft.com/office/officeart/2009/3/layout/HorizontalOrganizationChart"/>
    <dgm:cxn modelId="{BDB93F8E-D743-DD42-BEB2-3B3E8EB341B5}" type="presParOf" srcId="{FEAC7974-4462-4948-9F19-4D53C38CC88A}" destId="{CBD704CC-8D6F-4C39-AFA6-3825EE74A965}" srcOrd="1" destOrd="0" presId="urn:microsoft.com/office/officeart/2009/3/layout/HorizontalOrganizationChart"/>
    <dgm:cxn modelId="{8FD435EF-621D-4E4F-AB1A-5483955A4D52}" type="presParOf" srcId="{9441C830-A66B-4AFB-9252-8069549D4F0A}" destId="{C4FE27A9-6818-468D-8F72-5DEAE64958BC}" srcOrd="1" destOrd="0" presId="urn:microsoft.com/office/officeart/2009/3/layout/HorizontalOrganizationChart"/>
    <dgm:cxn modelId="{50D082DA-D3FD-6043-8FA9-C3956CC3E12F}" type="presParOf" srcId="{9441C830-A66B-4AFB-9252-8069549D4F0A}" destId="{B9E24DCA-DEF6-41DD-8228-40542DF88903}" srcOrd="2" destOrd="0" presId="urn:microsoft.com/office/officeart/2009/3/layout/HorizontalOrganizationChart"/>
    <dgm:cxn modelId="{6BD2672D-66A5-7B43-93C2-1328E72C1890}" type="presParOf" srcId="{96876921-77F4-4E08-9148-E99125692808}" destId="{72A5A8A1-C34D-4CC9-B014-4EDC4C60B5CB}" srcOrd="2" destOrd="0" presId="urn:microsoft.com/office/officeart/2009/3/layout/HorizontalOrganizationChart"/>
    <dgm:cxn modelId="{BFC75D8B-F02A-934A-91FE-EA0B09C9973C}" type="presParOf" srcId="{96876921-77F4-4E08-9148-E99125692808}" destId="{99464D45-2B22-432F-8F6C-3394CEC310A7}" srcOrd="3" destOrd="0" presId="urn:microsoft.com/office/officeart/2009/3/layout/HorizontalOrganizationChart"/>
    <dgm:cxn modelId="{CE7E14E3-9E83-D649-9C22-E233D1CEA36C}" type="presParOf" srcId="{99464D45-2B22-432F-8F6C-3394CEC310A7}" destId="{7EEFA05D-0146-474D-BB41-35A44BBAC0EB}" srcOrd="0" destOrd="0" presId="urn:microsoft.com/office/officeart/2009/3/layout/HorizontalOrganizationChart"/>
    <dgm:cxn modelId="{DEC3D9DC-799A-8F41-AF4B-995F66355E91}" type="presParOf" srcId="{7EEFA05D-0146-474D-BB41-35A44BBAC0EB}" destId="{86A07B8D-FF15-4EFF-8681-05A46BF1E797}" srcOrd="0" destOrd="0" presId="urn:microsoft.com/office/officeart/2009/3/layout/HorizontalOrganizationChart"/>
    <dgm:cxn modelId="{D64A5D5E-E9DB-EA4A-9B2B-5ADE8EB82545}" type="presParOf" srcId="{7EEFA05D-0146-474D-BB41-35A44BBAC0EB}" destId="{A4529214-DB2D-4B21-8831-F60F2A376559}" srcOrd="1" destOrd="0" presId="urn:microsoft.com/office/officeart/2009/3/layout/HorizontalOrganizationChart"/>
    <dgm:cxn modelId="{43E65146-0977-EE43-906E-107FF3218604}" type="presParOf" srcId="{99464D45-2B22-432F-8F6C-3394CEC310A7}" destId="{4C9D6515-EA4F-4DBF-A8FE-0711C70136B1}" srcOrd="1" destOrd="0" presId="urn:microsoft.com/office/officeart/2009/3/layout/HorizontalOrganizationChart"/>
    <dgm:cxn modelId="{80F3DC4E-CA46-0B47-A1E7-60340C861EF5}" type="presParOf" srcId="{99464D45-2B22-432F-8F6C-3394CEC310A7}" destId="{686779DB-34D3-4F60-84B6-A35826FF3C2A}" srcOrd="2" destOrd="0" presId="urn:microsoft.com/office/officeart/2009/3/layout/HorizontalOrganizationChart"/>
    <dgm:cxn modelId="{C1818EB9-6E74-6E4C-AA14-0724FA7A6303}" type="presParOf" srcId="{96876921-77F4-4E08-9148-E99125692808}" destId="{B94BF64B-9716-424E-A851-42E8E7B2B9A7}" srcOrd="4" destOrd="0" presId="urn:microsoft.com/office/officeart/2009/3/layout/HorizontalOrganizationChart"/>
    <dgm:cxn modelId="{E4F46239-A8D6-1F42-81C5-A01E671A0CBA}" type="presParOf" srcId="{96876921-77F4-4E08-9148-E99125692808}" destId="{31E814C1-FFDD-BA48-BF9D-F3C8FF892503}" srcOrd="5" destOrd="0" presId="urn:microsoft.com/office/officeart/2009/3/layout/HorizontalOrganizationChart"/>
    <dgm:cxn modelId="{0EF60FB1-A360-794C-9211-D10ED129483B}" type="presParOf" srcId="{31E814C1-FFDD-BA48-BF9D-F3C8FF892503}" destId="{1780440E-D92A-B040-A710-F8D875101E05}" srcOrd="0" destOrd="0" presId="urn:microsoft.com/office/officeart/2009/3/layout/HorizontalOrganizationChart"/>
    <dgm:cxn modelId="{7A98458D-A0E6-6646-984E-9E8C3D8BFA4C}" type="presParOf" srcId="{1780440E-D92A-B040-A710-F8D875101E05}" destId="{A73C4A40-2D47-BF42-9EF8-B3BEE9451F45}" srcOrd="0" destOrd="0" presId="urn:microsoft.com/office/officeart/2009/3/layout/HorizontalOrganizationChart"/>
    <dgm:cxn modelId="{AA8E4A90-0BA9-6D43-A124-21F918C551C7}" type="presParOf" srcId="{1780440E-D92A-B040-A710-F8D875101E05}" destId="{BCDD8BD9-F9D2-4C44-AB56-5005F5FB7B08}" srcOrd="1" destOrd="0" presId="urn:microsoft.com/office/officeart/2009/3/layout/HorizontalOrganizationChart"/>
    <dgm:cxn modelId="{ED17E764-4ADD-6C40-9FAA-941C6CD77EE1}" type="presParOf" srcId="{31E814C1-FFDD-BA48-BF9D-F3C8FF892503}" destId="{B22D4294-1D49-E046-9CF9-7B480D0762E6}" srcOrd="1" destOrd="0" presId="urn:microsoft.com/office/officeart/2009/3/layout/HorizontalOrganizationChart"/>
    <dgm:cxn modelId="{60C16920-7D9C-2949-9DE2-5EC1664A7F9B}" type="presParOf" srcId="{31E814C1-FFDD-BA48-BF9D-F3C8FF892503}" destId="{E1D0C206-488D-6348-BEA7-1FE8B1679EF7}" srcOrd="2" destOrd="0" presId="urn:microsoft.com/office/officeart/2009/3/layout/HorizontalOrganizationChart"/>
    <dgm:cxn modelId="{E3425EBF-F423-C94F-A74C-295745842E14}" type="presParOf" srcId="{96876921-77F4-4E08-9148-E99125692808}" destId="{1C56F659-C5C0-2043-B383-B1AB7E81051E}" srcOrd="6" destOrd="0" presId="urn:microsoft.com/office/officeart/2009/3/layout/HorizontalOrganizationChart"/>
    <dgm:cxn modelId="{46D08B28-4807-A342-9632-F7A7660A90F4}" type="presParOf" srcId="{96876921-77F4-4E08-9148-E99125692808}" destId="{0E5FB748-D328-694C-BD9D-B4FF51207A83}" srcOrd="7" destOrd="0" presId="urn:microsoft.com/office/officeart/2009/3/layout/HorizontalOrganizationChart"/>
    <dgm:cxn modelId="{3084B287-B476-474D-A127-77650BBA796B}" type="presParOf" srcId="{0E5FB748-D328-694C-BD9D-B4FF51207A83}" destId="{3287797D-E8A8-2F48-BDB0-D89D3C95D601}" srcOrd="0" destOrd="0" presId="urn:microsoft.com/office/officeart/2009/3/layout/HorizontalOrganizationChart"/>
    <dgm:cxn modelId="{BE17A3B7-E31F-1340-8FD0-FD72A27004D5}" type="presParOf" srcId="{3287797D-E8A8-2F48-BDB0-D89D3C95D601}" destId="{CE4C2619-300C-5645-A2BF-9563C67CDB33}" srcOrd="0" destOrd="0" presId="urn:microsoft.com/office/officeart/2009/3/layout/HorizontalOrganizationChart"/>
    <dgm:cxn modelId="{312D0AED-73C1-F74B-89E8-B75D4B17D023}" type="presParOf" srcId="{3287797D-E8A8-2F48-BDB0-D89D3C95D601}" destId="{EBF19411-5EBD-5B49-867A-16F421F05976}" srcOrd="1" destOrd="0" presId="urn:microsoft.com/office/officeart/2009/3/layout/HorizontalOrganizationChart"/>
    <dgm:cxn modelId="{BD2B6021-E772-3F4B-A141-A547B2D1103D}" type="presParOf" srcId="{0E5FB748-D328-694C-BD9D-B4FF51207A83}" destId="{D98700A1-2669-374A-9E84-4958B1DC94A4}" srcOrd="1" destOrd="0" presId="urn:microsoft.com/office/officeart/2009/3/layout/HorizontalOrganizationChart"/>
    <dgm:cxn modelId="{E722FB79-E922-BC48-9AE9-29BF38ED5EF8}" type="presParOf" srcId="{0E5FB748-D328-694C-BD9D-B4FF51207A83}" destId="{92854222-A982-524B-9C3B-25006765D157}" srcOrd="2" destOrd="0" presId="urn:microsoft.com/office/officeart/2009/3/layout/HorizontalOrganizationChart"/>
    <dgm:cxn modelId="{10D0E384-C5A5-7744-A0E4-A16DB2875EB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solidFill>
                <a:schemeClr val="bg1"/>
              </a:solidFill>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D0FC6F8E-1920-A14F-9A11-6426522F40E5}">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微观环境</a:t>
          </a:r>
        </a:p>
      </dgm:t>
    </dgm:pt>
    <dgm:pt modelId="{A0E54378-CFC9-3D4B-A312-74158B248475}" type="parTrans" cxnId="{97699836-BC8E-5E43-95FD-371BBF5EDED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B1D65A8-02B4-9D4A-9E56-96A5EDB7393E}" type="sibTrans" cxnId="{97699836-BC8E-5E43-95FD-371BBF5EDED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5D51B711-E95B-D544-AFD8-6BAB8ADC36A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宏观环境</a:t>
          </a:r>
        </a:p>
      </dgm:t>
    </dgm:pt>
    <dgm:pt modelId="{D8EC41C4-B596-BE46-8010-870DC1F1CFA3}" type="parTrans" cxnId="{13D6CFDF-EDD6-DE4E-B45D-EE26BA86F921}">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CD5BE4D9-2D6A-5B48-B619-F2A1BFE42857}" type="sibTrans" cxnId="{13D6CFDF-EDD6-DE4E-B45D-EE26BA86F921}">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9ECB6CD-BA7B-2B42-97D7-7E8B9DE97E4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引入期</a:t>
          </a:r>
        </a:p>
      </dgm:t>
    </dgm:pt>
    <dgm:pt modelId="{F4D566C0-A887-2347-ADAE-343D0B426645}" type="parTrans" cxnId="{06041963-5DF1-BA48-A127-7CCC6320EE4E}">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2A5990C-CB9F-2648-AACF-32FBA04FBF20}" type="sibTrans" cxnId="{06041963-5DF1-BA48-A127-7CCC6320EE4E}">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03C66A32-AE7F-2F44-8251-9D2CEF664B8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成长期</a:t>
          </a:r>
        </a:p>
      </dgm:t>
    </dgm:pt>
    <dgm:pt modelId="{A4599B0F-CDDB-7E40-8FBF-D183D9C3B2D7}" type="parTrans" cxnId="{63D74AB2-3746-D94E-8DC5-09345333736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69F75CE-44BD-3D4D-AFC5-C5DD5B726793}" type="sibTrans" cxnId="{63D74AB2-3746-D94E-8DC5-09345333736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8542D56-017C-E243-92A4-499F06306F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成熟期</a:t>
          </a:r>
        </a:p>
      </dgm:t>
    </dgm:pt>
    <dgm:pt modelId="{8AE91675-4E58-DB45-B835-86B5BD7248C6}" type="parTrans" cxnId="{60463A0A-428B-AE42-95CB-EA3AA83BA83B}">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4AA33436-47DE-E143-BE0F-1736C1E5B710}" type="sibTrans" cxnId="{60463A0A-428B-AE42-95CB-EA3AA83BA83B}">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975E66A0-1822-D94E-AC0F-5FF0B953FC7A}">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衰退期</a:t>
          </a:r>
        </a:p>
      </dgm:t>
    </dgm:pt>
    <dgm:pt modelId="{DB9D0C93-CD66-514A-A438-72AA062998FF}" type="parTrans" cxnId="{C7CB47EB-639F-844D-90A9-C1156940841D}">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F0A5391-7AC0-2D47-B972-45FDA79390AB}" type="sibTrans" cxnId="{C7CB47EB-639F-844D-90A9-C1156940841D}">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0B33741-3D89-4A40-9494-AEF4C34DEABA}">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供应者、购买者、潜在加入者、代用品、行业内竞争者</a:t>
          </a:r>
        </a:p>
      </dgm:t>
    </dgm:pt>
    <dgm:pt modelId="{63AD72F9-53D5-3743-AE93-33D35D953D84}" type="parTrans" cxnId="{DFE41807-74AE-2B4E-A140-77926CC18306}">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26522D97-CE1B-604D-95E3-6BB6300078F6}" type="sibTrans" cxnId="{DFE41807-74AE-2B4E-A140-77926CC18306}">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custScaleY="197405">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75C0BE1E-9938-AA4B-9655-8F12F3043AA1}" type="pres">
      <dgm:prSet presAssocID="{A0E54378-CFC9-3D4B-A312-74158B248475}" presName="Name64" presStyleLbl="parChTrans1D3" presStyleIdx="0" presStyleCnt="7"/>
      <dgm:spPr/>
    </dgm:pt>
    <dgm:pt modelId="{68016448-2CAA-8A42-98AD-849532255325}" type="pres">
      <dgm:prSet presAssocID="{D0FC6F8E-1920-A14F-9A11-6426522F40E5}" presName="hierRoot2" presStyleCnt="0">
        <dgm:presLayoutVars>
          <dgm:hierBranch val="init"/>
        </dgm:presLayoutVars>
      </dgm:prSet>
      <dgm:spPr/>
    </dgm:pt>
    <dgm:pt modelId="{E4F0CD3D-AACD-594A-AC57-85F6150A72C3}" type="pres">
      <dgm:prSet presAssocID="{D0FC6F8E-1920-A14F-9A11-6426522F40E5}" presName="rootComposite" presStyleCnt="0"/>
      <dgm:spPr/>
    </dgm:pt>
    <dgm:pt modelId="{49AF2D52-601A-BD4B-AC22-984AEB3AA75E}" type="pres">
      <dgm:prSet presAssocID="{D0FC6F8E-1920-A14F-9A11-6426522F40E5}" presName="rootText" presStyleLbl="node3" presStyleIdx="0" presStyleCnt="7">
        <dgm:presLayoutVars>
          <dgm:chPref val="3"/>
        </dgm:presLayoutVars>
      </dgm:prSet>
      <dgm:spPr/>
    </dgm:pt>
    <dgm:pt modelId="{5593986F-FEF6-E04D-9D0E-6E26904C5EA1}" type="pres">
      <dgm:prSet presAssocID="{D0FC6F8E-1920-A14F-9A11-6426522F40E5}" presName="rootConnector" presStyleLbl="node3" presStyleIdx="0" presStyleCnt="7"/>
      <dgm:spPr/>
    </dgm:pt>
    <dgm:pt modelId="{B748D1CC-20D9-3A40-AE92-F5EDC7002630}" type="pres">
      <dgm:prSet presAssocID="{D0FC6F8E-1920-A14F-9A11-6426522F40E5}" presName="hierChild4" presStyleCnt="0"/>
      <dgm:spPr/>
    </dgm:pt>
    <dgm:pt modelId="{A478A9BD-000E-D64E-9E27-65AE0185A4D0}" type="pres">
      <dgm:prSet presAssocID="{D0FC6F8E-1920-A14F-9A11-6426522F40E5}" presName="hierChild5" presStyleCnt="0"/>
      <dgm:spPr/>
    </dgm:pt>
    <dgm:pt modelId="{C137FF0D-E4B1-0B43-BBDC-6E8E3E310AE8}" type="pres">
      <dgm:prSet presAssocID="{D8EC41C4-B596-BE46-8010-870DC1F1CFA3}" presName="Name64" presStyleLbl="parChTrans1D3" presStyleIdx="1" presStyleCnt="7"/>
      <dgm:spPr/>
    </dgm:pt>
    <dgm:pt modelId="{19C555D3-DF7D-ED4F-90E7-894532185A86}" type="pres">
      <dgm:prSet presAssocID="{5D51B711-E95B-D544-AFD8-6BAB8ADC36A8}" presName="hierRoot2" presStyleCnt="0">
        <dgm:presLayoutVars>
          <dgm:hierBranch val="init"/>
        </dgm:presLayoutVars>
      </dgm:prSet>
      <dgm:spPr/>
    </dgm:pt>
    <dgm:pt modelId="{060DC557-8955-824E-A0B6-4E2C0960F078}" type="pres">
      <dgm:prSet presAssocID="{5D51B711-E95B-D544-AFD8-6BAB8ADC36A8}" presName="rootComposite" presStyleCnt="0"/>
      <dgm:spPr/>
    </dgm:pt>
    <dgm:pt modelId="{DC378B37-F442-6B4A-AA14-D6B85E50F303}" type="pres">
      <dgm:prSet presAssocID="{5D51B711-E95B-D544-AFD8-6BAB8ADC36A8}" presName="rootText" presStyleLbl="node3" presStyleIdx="1" presStyleCnt="7">
        <dgm:presLayoutVars>
          <dgm:chPref val="3"/>
        </dgm:presLayoutVars>
      </dgm:prSet>
      <dgm:spPr/>
    </dgm:pt>
    <dgm:pt modelId="{568BD354-0228-284E-92D0-A789A1B089CE}" type="pres">
      <dgm:prSet presAssocID="{5D51B711-E95B-D544-AFD8-6BAB8ADC36A8}" presName="rootConnector" presStyleLbl="node3" presStyleIdx="1" presStyleCnt="7"/>
      <dgm:spPr/>
    </dgm:pt>
    <dgm:pt modelId="{E5E3F6ED-8BCA-6D42-A0F3-725D0B75262D}" type="pres">
      <dgm:prSet presAssocID="{5D51B711-E95B-D544-AFD8-6BAB8ADC36A8}" presName="hierChild4" presStyleCnt="0"/>
      <dgm:spPr/>
    </dgm:pt>
    <dgm:pt modelId="{5B9BBE63-A9B4-6745-9132-9BCCFD4662AB}" type="pres">
      <dgm:prSet presAssocID="{5D51B711-E95B-D544-AFD8-6BAB8ADC36A8}"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custScaleY="140783">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7EBFA33D-1418-744E-9D46-A19227391441}" type="pres">
      <dgm:prSet presAssocID="{F4D566C0-A887-2347-ADAE-343D0B426645}" presName="Name64" presStyleLbl="parChTrans1D3" presStyleIdx="2" presStyleCnt="7"/>
      <dgm:spPr/>
    </dgm:pt>
    <dgm:pt modelId="{70C1B0DC-8A54-4243-87D6-C3CFC39E8489}" type="pres">
      <dgm:prSet presAssocID="{E9ECB6CD-BA7B-2B42-97D7-7E8B9DE97E47}" presName="hierRoot2" presStyleCnt="0">
        <dgm:presLayoutVars>
          <dgm:hierBranch val="init"/>
        </dgm:presLayoutVars>
      </dgm:prSet>
      <dgm:spPr/>
    </dgm:pt>
    <dgm:pt modelId="{75C2A91B-3158-C542-B9FA-E638C7140680}" type="pres">
      <dgm:prSet presAssocID="{E9ECB6CD-BA7B-2B42-97D7-7E8B9DE97E47}" presName="rootComposite" presStyleCnt="0"/>
      <dgm:spPr/>
    </dgm:pt>
    <dgm:pt modelId="{D7EF8EB9-805F-CE43-9B5B-06AE604C8FB6}" type="pres">
      <dgm:prSet presAssocID="{E9ECB6CD-BA7B-2B42-97D7-7E8B9DE97E47}" presName="rootText" presStyleLbl="node3" presStyleIdx="2" presStyleCnt="7">
        <dgm:presLayoutVars>
          <dgm:chPref val="3"/>
        </dgm:presLayoutVars>
      </dgm:prSet>
      <dgm:spPr/>
    </dgm:pt>
    <dgm:pt modelId="{A60F47BC-22B9-6E43-880C-DB130AC3BBD7}" type="pres">
      <dgm:prSet presAssocID="{E9ECB6CD-BA7B-2B42-97D7-7E8B9DE97E47}" presName="rootConnector" presStyleLbl="node3" presStyleIdx="2" presStyleCnt="7"/>
      <dgm:spPr/>
    </dgm:pt>
    <dgm:pt modelId="{ECD37BD5-0C05-E64A-8AD9-9CF9705541BB}" type="pres">
      <dgm:prSet presAssocID="{E9ECB6CD-BA7B-2B42-97D7-7E8B9DE97E47}" presName="hierChild4" presStyleCnt="0"/>
      <dgm:spPr/>
    </dgm:pt>
    <dgm:pt modelId="{809F49A6-C9C6-D94B-99C5-B8DB806D6DE2}" type="pres">
      <dgm:prSet presAssocID="{E9ECB6CD-BA7B-2B42-97D7-7E8B9DE97E47}" presName="hierChild5" presStyleCnt="0"/>
      <dgm:spPr/>
    </dgm:pt>
    <dgm:pt modelId="{60D5DD4C-6C42-5947-B66B-EDD02379C9A4}" type="pres">
      <dgm:prSet presAssocID="{A4599B0F-CDDB-7E40-8FBF-D183D9C3B2D7}" presName="Name64" presStyleLbl="parChTrans1D3" presStyleIdx="3" presStyleCnt="7"/>
      <dgm:spPr/>
    </dgm:pt>
    <dgm:pt modelId="{EA28A381-9A51-4C40-87CD-9AD48D8B7FBD}" type="pres">
      <dgm:prSet presAssocID="{03C66A32-AE7F-2F44-8251-9D2CEF664B88}" presName="hierRoot2" presStyleCnt="0">
        <dgm:presLayoutVars>
          <dgm:hierBranch val="init"/>
        </dgm:presLayoutVars>
      </dgm:prSet>
      <dgm:spPr/>
    </dgm:pt>
    <dgm:pt modelId="{6345E49D-5467-9749-A0B9-F4FBEDA9D954}" type="pres">
      <dgm:prSet presAssocID="{03C66A32-AE7F-2F44-8251-9D2CEF664B88}" presName="rootComposite" presStyleCnt="0"/>
      <dgm:spPr/>
    </dgm:pt>
    <dgm:pt modelId="{42B8053F-EA8A-BE43-B765-B56B69434604}" type="pres">
      <dgm:prSet presAssocID="{03C66A32-AE7F-2F44-8251-9D2CEF664B88}" presName="rootText" presStyleLbl="node3" presStyleIdx="3" presStyleCnt="7">
        <dgm:presLayoutVars>
          <dgm:chPref val="3"/>
        </dgm:presLayoutVars>
      </dgm:prSet>
      <dgm:spPr/>
    </dgm:pt>
    <dgm:pt modelId="{D9FDFD98-63B1-8A40-A5F9-CFE02168E96C}" type="pres">
      <dgm:prSet presAssocID="{03C66A32-AE7F-2F44-8251-9D2CEF664B88}" presName="rootConnector" presStyleLbl="node3" presStyleIdx="3" presStyleCnt="7"/>
      <dgm:spPr/>
    </dgm:pt>
    <dgm:pt modelId="{618840D6-E275-1043-8EB7-AE926691ACEF}" type="pres">
      <dgm:prSet presAssocID="{03C66A32-AE7F-2F44-8251-9D2CEF664B88}" presName="hierChild4" presStyleCnt="0"/>
      <dgm:spPr/>
    </dgm:pt>
    <dgm:pt modelId="{16E14200-3DD5-9248-ACD4-F661D917C477}" type="pres">
      <dgm:prSet presAssocID="{03C66A32-AE7F-2F44-8251-9D2CEF664B88}" presName="hierChild5" presStyleCnt="0"/>
      <dgm:spPr/>
    </dgm:pt>
    <dgm:pt modelId="{EECE53E7-31FC-924F-9EDF-2A7E8DEA725C}" type="pres">
      <dgm:prSet presAssocID="{8AE91675-4E58-DB45-B835-86B5BD7248C6}" presName="Name64" presStyleLbl="parChTrans1D3" presStyleIdx="4" presStyleCnt="7"/>
      <dgm:spPr/>
    </dgm:pt>
    <dgm:pt modelId="{BD5329D7-7957-2346-96B4-1EE56AAF97E1}" type="pres">
      <dgm:prSet presAssocID="{E8542D56-017C-E243-92A4-499F06306F6B}" presName="hierRoot2" presStyleCnt="0">
        <dgm:presLayoutVars>
          <dgm:hierBranch val="init"/>
        </dgm:presLayoutVars>
      </dgm:prSet>
      <dgm:spPr/>
    </dgm:pt>
    <dgm:pt modelId="{3E94AD5F-A6F1-7743-BB8D-9D7E9F3BE472}" type="pres">
      <dgm:prSet presAssocID="{E8542D56-017C-E243-92A4-499F06306F6B}" presName="rootComposite" presStyleCnt="0"/>
      <dgm:spPr/>
    </dgm:pt>
    <dgm:pt modelId="{4CDA21F9-7BF3-884F-865A-CFDE56FEC7AC}" type="pres">
      <dgm:prSet presAssocID="{E8542D56-017C-E243-92A4-499F06306F6B}" presName="rootText" presStyleLbl="node3" presStyleIdx="4" presStyleCnt="7">
        <dgm:presLayoutVars>
          <dgm:chPref val="3"/>
        </dgm:presLayoutVars>
      </dgm:prSet>
      <dgm:spPr/>
    </dgm:pt>
    <dgm:pt modelId="{FB8E1C6C-F08A-4D45-829A-C27E85301C4E}" type="pres">
      <dgm:prSet presAssocID="{E8542D56-017C-E243-92A4-499F06306F6B}" presName="rootConnector" presStyleLbl="node3" presStyleIdx="4" presStyleCnt="7"/>
      <dgm:spPr/>
    </dgm:pt>
    <dgm:pt modelId="{99F7A7E1-A978-8B4A-9C8E-F7F4FC71537C}" type="pres">
      <dgm:prSet presAssocID="{E8542D56-017C-E243-92A4-499F06306F6B}" presName="hierChild4" presStyleCnt="0"/>
      <dgm:spPr/>
    </dgm:pt>
    <dgm:pt modelId="{D5729A03-0ACC-944B-99A7-0208273710E8}" type="pres">
      <dgm:prSet presAssocID="{E8542D56-017C-E243-92A4-499F06306F6B}" presName="hierChild5" presStyleCnt="0"/>
      <dgm:spPr/>
    </dgm:pt>
    <dgm:pt modelId="{A7FD7711-A7B7-C64E-9F57-D9CC1DAC169F}" type="pres">
      <dgm:prSet presAssocID="{DB9D0C93-CD66-514A-A438-72AA062998FF}" presName="Name64" presStyleLbl="parChTrans1D3" presStyleIdx="5" presStyleCnt="7"/>
      <dgm:spPr/>
    </dgm:pt>
    <dgm:pt modelId="{9B4A4108-F721-CD40-B2C6-8D53F1E161B3}" type="pres">
      <dgm:prSet presAssocID="{975E66A0-1822-D94E-AC0F-5FF0B953FC7A}" presName="hierRoot2" presStyleCnt="0">
        <dgm:presLayoutVars>
          <dgm:hierBranch val="init"/>
        </dgm:presLayoutVars>
      </dgm:prSet>
      <dgm:spPr/>
    </dgm:pt>
    <dgm:pt modelId="{FBF2B4A8-EF94-724D-B166-2B28882A8093}" type="pres">
      <dgm:prSet presAssocID="{975E66A0-1822-D94E-AC0F-5FF0B953FC7A}" presName="rootComposite" presStyleCnt="0"/>
      <dgm:spPr/>
    </dgm:pt>
    <dgm:pt modelId="{F3B03DF7-D1D0-E94B-AA83-D5EC85E69933}" type="pres">
      <dgm:prSet presAssocID="{975E66A0-1822-D94E-AC0F-5FF0B953FC7A}" presName="rootText" presStyleLbl="node3" presStyleIdx="5" presStyleCnt="7">
        <dgm:presLayoutVars>
          <dgm:chPref val="3"/>
        </dgm:presLayoutVars>
      </dgm:prSet>
      <dgm:spPr/>
    </dgm:pt>
    <dgm:pt modelId="{A3E5B18B-120D-BF45-8133-7A39E4AFD40A}" type="pres">
      <dgm:prSet presAssocID="{975E66A0-1822-D94E-AC0F-5FF0B953FC7A}" presName="rootConnector" presStyleLbl="node3" presStyleIdx="5" presStyleCnt="7"/>
      <dgm:spPr/>
    </dgm:pt>
    <dgm:pt modelId="{3CC1AC30-F3C0-8D42-BF3D-C2E92B57D1A7}" type="pres">
      <dgm:prSet presAssocID="{975E66A0-1822-D94E-AC0F-5FF0B953FC7A}" presName="hierChild4" presStyleCnt="0"/>
      <dgm:spPr/>
    </dgm:pt>
    <dgm:pt modelId="{93E25F7C-BEB0-BC42-A09E-57ACC32CB556}" type="pres">
      <dgm:prSet presAssocID="{975E66A0-1822-D94E-AC0F-5FF0B953FC7A}" presName="hierChild5"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custScaleY="172005">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04A2B4B6-7B90-1D44-8425-1C6F53408617}" type="pres">
      <dgm:prSet presAssocID="{63AD72F9-53D5-3743-AE93-33D35D953D84}" presName="Name64" presStyleLbl="parChTrans1D3" presStyleIdx="6" presStyleCnt="7"/>
      <dgm:spPr/>
    </dgm:pt>
    <dgm:pt modelId="{6508A680-E426-CE44-9207-422BA49A7BF6}" type="pres">
      <dgm:prSet presAssocID="{B0B33741-3D89-4A40-9494-AEF4C34DEABA}" presName="hierRoot2" presStyleCnt="0">
        <dgm:presLayoutVars>
          <dgm:hierBranch val="init"/>
        </dgm:presLayoutVars>
      </dgm:prSet>
      <dgm:spPr/>
    </dgm:pt>
    <dgm:pt modelId="{EFF1BA33-0003-EF4E-843D-776E3E0C7BCF}" type="pres">
      <dgm:prSet presAssocID="{B0B33741-3D89-4A40-9494-AEF4C34DEABA}" presName="rootComposite" presStyleCnt="0"/>
      <dgm:spPr/>
    </dgm:pt>
    <dgm:pt modelId="{75E34FA2-1556-8745-8441-1D5A806D5F33}" type="pres">
      <dgm:prSet presAssocID="{B0B33741-3D89-4A40-9494-AEF4C34DEABA}" presName="rootText" presStyleLbl="node3" presStyleIdx="6" presStyleCnt="7" custScaleX="224437">
        <dgm:presLayoutVars>
          <dgm:chPref val="3"/>
        </dgm:presLayoutVars>
      </dgm:prSet>
      <dgm:spPr/>
    </dgm:pt>
    <dgm:pt modelId="{3AD92573-D91E-E94A-B63F-6BEB734BB888}" type="pres">
      <dgm:prSet presAssocID="{B0B33741-3D89-4A40-9494-AEF4C34DEABA}" presName="rootConnector" presStyleLbl="node3" presStyleIdx="6" presStyleCnt="7"/>
      <dgm:spPr/>
    </dgm:pt>
    <dgm:pt modelId="{E4E75F26-8BB5-5C48-8949-30C460D42FF2}" type="pres">
      <dgm:prSet presAssocID="{B0B33741-3D89-4A40-9494-AEF4C34DEABA}" presName="hierChild4" presStyleCnt="0"/>
      <dgm:spPr/>
    </dgm:pt>
    <dgm:pt modelId="{781235A1-FB7E-F941-AD56-E79AFE18495E}" type="pres">
      <dgm:prSet presAssocID="{B0B33741-3D89-4A40-9494-AEF4C34DEABA}" presName="hierChild5"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3265905-9063-764F-8810-4B3D79DABD2E}" type="presOf" srcId="{9AC2E227-803C-4016-BF2C-9291B6CAA290}" destId="{2A2AFDF2-2568-44F8-842C-3BFD70D9F2B1}" srcOrd="0" destOrd="0" presId="urn:microsoft.com/office/officeart/2009/3/layout/HorizontalOrganizationChart"/>
    <dgm:cxn modelId="{DFE41807-74AE-2B4E-A140-77926CC18306}" srcId="{E03ADBCE-1E22-C448-B985-6157870BEC69}" destId="{B0B33741-3D89-4A40-9494-AEF4C34DEABA}" srcOrd="0" destOrd="0" parTransId="{63AD72F9-53D5-3743-AE93-33D35D953D84}" sibTransId="{26522D97-CE1B-604D-95E3-6BB6300078F6}"/>
    <dgm:cxn modelId="{60463A0A-428B-AE42-95CB-EA3AA83BA83B}" srcId="{87585F0D-6A81-F747-99EB-D14B33EBB618}" destId="{E8542D56-017C-E243-92A4-499F06306F6B}" srcOrd="2" destOrd="0" parTransId="{8AE91675-4E58-DB45-B835-86B5BD7248C6}" sibTransId="{4AA33436-47DE-E143-BE0F-1736C1E5B710}"/>
    <dgm:cxn modelId="{C83E3B0B-C92C-324B-8101-C594DACC4A4A}" type="presOf" srcId="{03C66A32-AE7F-2F44-8251-9D2CEF664B88}" destId="{D9FDFD98-63B1-8A40-A5F9-CFE02168E96C}" srcOrd="1" destOrd="0" presId="urn:microsoft.com/office/officeart/2009/3/layout/HorizontalOrganizationChart"/>
    <dgm:cxn modelId="{7B0FDA0D-78A4-DD4B-A0CD-246CC641456D}" type="presOf" srcId="{63AD72F9-53D5-3743-AE93-33D35D953D84}" destId="{04A2B4B6-7B90-1D44-8425-1C6F5340861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20B1D16-D3BE-5A4B-8965-7310C324D407}" type="presOf" srcId="{E9ECB6CD-BA7B-2B42-97D7-7E8B9DE97E47}" destId="{D7EF8EB9-805F-CE43-9B5B-06AE604C8FB6}" srcOrd="0" destOrd="0" presId="urn:microsoft.com/office/officeart/2009/3/layout/HorizontalOrganizationChart"/>
    <dgm:cxn modelId="{BD15161D-4898-E846-B017-F804C382CA9E}" type="presOf" srcId="{87585F0D-6A81-F747-99EB-D14B33EBB618}" destId="{A73C4A40-2D47-BF42-9EF8-B3BEE9451F45}" srcOrd="0" destOrd="0" presId="urn:microsoft.com/office/officeart/2009/3/layout/HorizontalOrganizationChart"/>
    <dgm:cxn modelId="{9CF2A029-C788-0944-A4C8-D687AD425491}" type="presOf" srcId="{8AE91675-4E58-DB45-B835-86B5BD7248C6}" destId="{EECE53E7-31FC-924F-9EDF-2A7E8DEA725C}" srcOrd="0" destOrd="0" presId="urn:microsoft.com/office/officeart/2009/3/layout/HorizontalOrganizationChart"/>
    <dgm:cxn modelId="{3C7FB72C-BEA4-3643-BABD-97C3B04EA9EC}" type="presOf" srcId="{7638F483-EC40-4669-A117-0C6040B4A66B}" destId="{86A07B8D-FF15-4EFF-8681-05A46BF1E797}" srcOrd="0" destOrd="0" presId="urn:microsoft.com/office/officeart/2009/3/layout/HorizontalOrganizationChart"/>
    <dgm:cxn modelId="{07B74E2E-44E5-8E41-AFFB-AB95C5707923}" type="presOf" srcId="{B0B33741-3D89-4A40-9494-AEF4C34DEABA}" destId="{75E34FA2-1556-8745-8441-1D5A806D5F33}" srcOrd="0" destOrd="0" presId="urn:microsoft.com/office/officeart/2009/3/layout/HorizontalOrganizationChart"/>
    <dgm:cxn modelId="{B4BACC2F-B172-A649-BFC0-0461C16E5165}" type="presOf" srcId="{2C242901-F10E-4547-86F9-21E9B6840AEF}" destId="{1C56F659-C5C0-2043-B383-B1AB7E81051E}" srcOrd="0" destOrd="0" presId="urn:microsoft.com/office/officeart/2009/3/layout/HorizontalOrganizationChart"/>
    <dgm:cxn modelId="{97699836-BC8E-5E43-95FD-371BBF5EDED8}" srcId="{3FA44A42-E0AE-412C-8071-9A37D30DD567}" destId="{D0FC6F8E-1920-A14F-9A11-6426522F40E5}" srcOrd="0" destOrd="0" parTransId="{A0E54378-CFC9-3D4B-A312-74158B248475}" sibTransId="{1B1D65A8-02B4-9D4A-9E56-96A5EDB7393E}"/>
    <dgm:cxn modelId="{BDA3433F-7AFE-694D-B2F5-41792BDE44FC}" type="presOf" srcId="{D8EC41C4-B596-BE46-8010-870DC1F1CFA3}" destId="{C137FF0D-E4B1-0B43-BBDC-6E8E3E310AE8}" srcOrd="0" destOrd="0" presId="urn:microsoft.com/office/officeart/2009/3/layout/HorizontalOrganizationChart"/>
    <dgm:cxn modelId="{CAFCCD45-6816-0A46-A7D8-06C3CCB18D3D}" type="presOf" srcId="{E2369F6E-DA59-4F6E-BD69-6CAA013A82BE}" destId="{CD82D2C2-9EF5-4CA0-9CEE-9265A38A1F4A}" srcOrd="0" destOrd="0" presId="urn:microsoft.com/office/officeart/2009/3/layout/HorizontalOrganizationChart"/>
    <dgm:cxn modelId="{4477B34F-554C-A849-AE08-E9427AA7B367}" type="presOf" srcId="{03C66A32-AE7F-2F44-8251-9D2CEF664B88}" destId="{42B8053F-EA8A-BE43-B765-B56B69434604}" srcOrd="0" destOrd="0" presId="urn:microsoft.com/office/officeart/2009/3/layout/HorizontalOrganizationChart"/>
    <dgm:cxn modelId="{6982EC5A-EC8D-D44A-91FA-271BCBFB6E06}" type="presOf" srcId="{E8542D56-017C-E243-92A4-499F06306F6B}" destId="{FB8E1C6C-F08A-4D45-829A-C27E85301C4E}" srcOrd="1" destOrd="0" presId="urn:microsoft.com/office/officeart/2009/3/layout/HorizontalOrganizationChart"/>
    <dgm:cxn modelId="{D122DB5C-CB6D-724F-907F-CC1C7812F497}" type="presOf" srcId="{975E66A0-1822-D94E-AC0F-5FF0B953FC7A}" destId="{A3E5B18B-120D-BF45-8133-7A39E4AFD40A}" srcOrd="1" destOrd="0" presId="urn:microsoft.com/office/officeart/2009/3/layout/HorizontalOrganizationChart"/>
    <dgm:cxn modelId="{88A0095F-C794-A54E-AE98-46088442AA15}" type="presOf" srcId="{DB9D0C93-CD66-514A-A438-72AA062998FF}" destId="{A7FD7711-A7B7-C64E-9F57-D9CC1DAC169F}" srcOrd="0" destOrd="0" presId="urn:microsoft.com/office/officeart/2009/3/layout/HorizontalOrganizationChart"/>
    <dgm:cxn modelId="{0F3BB65F-B4B6-7D49-89C2-3C0855083C2F}" type="presOf" srcId="{E03ADBCE-1E22-C448-B985-6157870BEC69}" destId="{EBF19411-5EBD-5B49-867A-16F421F05976}" srcOrd="1" destOrd="0" presId="urn:microsoft.com/office/officeart/2009/3/layout/HorizontalOrganizationChart"/>
    <dgm:cxn modelId="{2C250B61-AA4E-D54B-AF81-25D49332D921}" type="presOf" srcId="{A0E54378-CFC9-3D4B-A312-74158B248475}" destId="{75C0BE1E-9938-AA4B-9655-8F12F3043AA1}" srcOrd="0" destOrd="0" presId="urn:microsoft.com/office/officeart/2009/3/layout/HorizontalOrganizationChart"/>
    <dgm:cxn modelId="{06041963-5DF1-BA48-A127-7CCC6320EE4E}" srcId="{87585F0D-6A81-F747-99EB-D14B33EBB618}" destId="{E9ECB6CD-BA7B-2B42-97D7-7E8B9DE97E47}" srcOrd="0" destOrd="0" parTransId="{F4D566C0-A887-2347-ADAE-343D0B426645}" sibTransId="{B2A5990C-CB9F-2648-AACF-32FBA04FBF20}"/>
    <dgm:cxn modelId="{7A7B4F66-ED64-C84A-848F-3BC66DA2CBE3}" type="presOf" srcId="{7638F483-EC40-4669-A117-0C6040B4A66B}" destId="{A4529214-DB2D-4B21-8831-F60F2A376559}" srcOrd="1" destOrd="0" presId="urn:microsoft.com/office/officeart/2009/3/layout/HorizontalOrganizationChart"/>
    <dgm:cxn modelId="{84B72C7B-5679-2D49-A290-6DF0B81B0461}" type="presOf" srcId="{5D51B711-E95B-D544-AFD8-6BAB8ADC36A8}" destId="{DC378B37-F442-6B4A-AA14-D6B85E50F303}" srcOrd="0" destOrd="0" presId="urn:microsoft.com/office/officeart/2009/3/layout/HorizontalOrganizationChart"/>
    <dgm:cxn modelId="{B7F42985-8194-4944-9B66-41490CA65310}" type="presOf" srcId="{E9ECB6CD-BA7B-2B42-97D7-7E8B9DE97E47}" destId="{A60F47BC-22B9-6E43-880C-DB130AC3BBD7}" srcOrd="1" destOrd="0" presId="urn:microsoft.com/office/officeart/2009/3/layout/HorizontalOrganizationChart"/>
    <dgm:cxn modelId="{53C8BA8D-2C1B-6949-AC48-80D5FC848A3D}" type="presOf" srcId="{E03ADBCE-1E22-C448-B985-6157870BEC69}" destId="{CE4C2619-300C-5645-A2BF-9563C67CDB33}" srcOrd="0" destOrd="0" presId="urn:microsoft.com/office/officeart/2009/3/layout/HorizontalOrganizationChart"/>
    <dgm:cxn modelId="{0D2C7390-B093-274E-9F7A-C485857F6F1A}" type="presOf" srcId="{A4599B0F-CDDB-7E40-8FBF-D183D9C3B2D7}" destId="{60D5DD4C-6C42-5947-B66B-EDD02379C9A4}"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5F6F59A2-7753-F24E-965F-C1B6E0008443}"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3D74AB2-3746-D94E-8DC5-093453337368}" srcId="{87585F0D-6A81-F747-99EB-D14B33EBB618}" destId="{03C66A32-AE7F-2F44-8251-9D2CEF664B88}" srcOrd="1" destOrd="0" parTransId="{A4599B0F-CDDB-7E40-8FBF-D183D9C3B2D7}" sibTransId="{B69F75CE-44BD-3D4D-AFC5-C5DD5B726793}"/>
    <dgm:cxn modelId="{95C4C9B9-695E-5741-AA18-1B858162E52C}" type="presOf" srcId="{B0B33741-3D89-4A40-9494-AEF4C34DEABA}" destId="{3AD92573-D91E-E94A-B63F-6BEB734BB888}" srcOrd="1" destOrd="0" presId="urn:microsoft.com/office/officeart/2009/3/layout/HorizontalOrganizationChart"/>
    <dgm:cxn modelId="{8A1A46BB-C8F1-F44A-BE40-440B418E1E3E}" type="presOf" srcId="{F4D566C0-A887-2347-ADAE-343D0B426645}" destId="{7EBFA33D-1418-744E-9D46-A19227391441}" srcOrd="0" destOrd="0" presId="urn:microsoft.com/office/officeart/2009/3/layout/HorizontalOrganizationChart"/>
    <dgm:cxn modelId="{5CEAF3BE-FC67-EF4F-B54E-334D399A1AE1}" type="presOf" srcId="{5D51B711-E95B-D544-AFD8-6BAB8ADC36A8}" destId="{568BD354-0228-284E-92D0-A789A1B089CE}" srcOrd="1" destOrd="0" presId="urn:microsoft.com/office/officeart/2009/3/layout/HorizontalOrganizationChart"/>
    <dgm:cxn modelId="{67D357C9-83F7-3C4B-BDDF-67B130A1C3D7}" type="presOf" srcId="{975E66A0-1822-D94E-AC0F-5FF0B953FC7A}" destId="{F3B03DF7-D1D0-E94B-AA83-D5EC85E69933}" srcOrd="0" destOrd="0" presId="urn:microsoft.com/office/officeart/2009/3/layout/HorizontalOrganizationChart"/>
    <dgm:cxn modelId="{34B2ECCA-F8D5-704D-BE0A-8946D6EA46D3}" type="presOf" srcId="{87585F0D-6A81-F747-99EB-D14B33EBB618}" destId="{BCDD8BD9-F9D2-4C44-AB56-5005F5FB7B08}"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D474FD7-DB3D-6544-8BD3-2433483A257C}" type="presOf" srcId="{18A5DCF8-381A-9740-A1DC-D1A5033A3647}" destId="{B94BF64B-9716-424E-A851-42E8E7B2B9A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CCA30CDA-BE71-2E46-AE8B-03FACFBD5FB8}" type="presOf" srcId="{9AC2E227-803C-4016-BF2C-9291B6CAA290}" destId="{9CD41DA5-A8A9-4189-B933-DCF665F7DF2D}" srcOrd="1" destOrd="0" presId="urn:microsoft.com/office/officeart/2009/3/layout/HorizontalOrganizationChart"/>
    <dgm:cxn modelId="{0C2FE6DC-730C-894E-BA8B-E839EEBCFEDD}" type="presOf" srcId="{3FA44A42-E0AE-412C-8071-9A37D30DD567}" destId="{CBD704CC-8D6F-4C39-AFA6-3825EE74A965}" srcOrd="1" destOrd="0" presId="urn:microsoft.com/office/officeart/2009/3/layout/HorizontalOrganizationChart"/>
    <dgm:cxn modelId="{13D6CFDF-EDD6-DE4E-B45D-EE26BA86F921}" srcId="{3FA44A42-E0AE-412C-8071-9A37D30DD567}" destId="{5D51B711-E95B-D544-AFD8-6BAB8ADC36A8}" srcOrd="1" destOrd="0" parTransId="{D8EC41C4-B596-BE46-8010-870DC1F1CFA3}" sibTransId="{CD5BE4D9-2D6A-5B48-B619-F2A1BFE42857}"/>
    <dgm:cxn modelId="{359471E2-1A6D-6D40-A14C-F690559B272F}" type="presOf" srcId="{E8542D56-017C-E243-92A4-499F06306F6B}" destId="{4CDA21F9-7BF3-884F-865A-CFDE56FEC7AC}" srcOrd="0" destOrd="0" presId="urn:microsoft.com/office/officeart/2009/3/layout/HorizontalOrganizationChart"/>
    <dgm:cxn modelId="{7E7844E8-5785-9D49-A2F8-FE646007D0EB}" type="presOf" srcId="{57E64457-75B6-40DF-86BF-80888D7FBBC5}" destId="{72A5A8A1-C34D-4CC9-B014-4EDC4C60B5CB}" srcOrd="0" destOrd="0" presId="urn:microsoft.com/office/officeart/2009/3/layout/HorizontalOrganizationChart"/>
    <dgm:cxn modelId="{84E991E8-CD90-5E49-9BA0-88BD1E6F6B77}" type="presOf" srcId="{D0FC6F8E-1920-A14F-9A11-6426522F40E5}" destId="{49AF2D52-601A-BD4B-AC22-984AEB3AA75E}" srcOrd="0" destOrd="0" presId="urn:microsoft.com/office/officeart/2009/3/layout/HorizontalOrganizationChart"/>
    <dgm:cxn modelId="{C7CB47EB-639F-844D-90A9-C1156940841D}" srcId="{87585F0D-6A81-F747-99EB-D14B33EBB618}" destId="{975E66A0-1822-D94E-AC0F-5FF0B953FC7A}" srcOrd="3" destOrd="0" parTransId="{DB9D0C93-CD66-514A-A438-72AA062998FF}" sibTransId="{8F0A5391-7AC0-2D47-B972-45FDA79390AB}"/>
    <dgm:cxn modelId="{5AEEF7F7-8D2C-B94F-B242-64F53BED15CB}" type="presOf" srcId="{3FA44A42-E0AE-412C-8071-9A37D30DD567}" destId="{22C8BBC7-02FA-4EF0-899A-834C1FEE39E3}" srcOrd="0" destOrd="0" presId="urn:microsoft.com/office/officeart/2009/3/layout/HorizontalOrganizationChart"/>
    <dgm:cxn modelId="{FA0486FF-831B-A649-BFB0-982736F3494D}" type="presOf" srcId="{D0FC6F8E-1920-A14F-9A11-6426522F40E5}" destId="{5593986F-FEF6-E04D-9D0E-6E26904C5EA1}" srcOrd="1" destOrd="0" presId="urn:microsoft.com/office/officeart/2009/3/layout/HorizontalOrganizationChart"/>
    <dgm:cxn modelId="{57DDD6E0-2105-464A-B27A-ADBC1D43F178}" type="presParOf" srcId="{18DB143D-9E27-4E02-AFA5-F665953CBC10}" destId="{07E01157-B979-4F6B-B892-75DB2A2B8B0F}" srcOrd="0" destOrd="0" presId="urn:microsoft.com/office/officeart/2009/3/layout/HorizontalOrganizationChart"/>
    <dgm:cxn modelId="{87B05910-71A5-4243-937A-FFFC11117410}" type="presParOf" srcId="{07E01157-B979-4F6B-B892-75DB2A2B8B0F}" destId="{F686C23F-604E-4653-B2CB-27DBB6BED631}" srcOrd="0" destOrd="0" presId="urn:microsoft.com/office/officeart/2009/3/layout/HorizontalOrganizationChart"/>
    <dgm:cxn modelId="{A5CEEFB8-19E1-E246-A162-0145478B2F1C}" type="presParOf" srcId="{F686C23F-604E-4653-B2CB-27DBB6BED631}" destId="{2A2AFDF2-2568-44F8-842C-3BFD70D9F2B1}" srcOrd="0" destOrd="0" presId="urn:microsoft.com/office/officeart/2009/3/layout/HorizontalOrganizationChart"/>
    <dgm:cxn modelId="{83367B17-84EA-9C4B-995F-49E069370179}" type="presParOf" srcId="{F686C23F-604E-4653-B2CB-27DBB6BED631}" destId="{9CD41DA5-A8A9-4189-B933-DCF665F7DF2D}" srcOrd="1" destOrd="0" presId="urn:microsoft.com/office/officeart/2009/3/layout/HorizontalOrganizationChart"/>
    <dgm:cxn modelId="{5957968B-B828-CF41-8DF4-DEC142D25F8E}" type="presParOf" srcId="{07E01157-B979-4F6B-B892-75DB2A2B8B0F}" destId="{96876921-77F4-4E08-9148-E99125692808}" srcOrd="1" destOrd="0" presId="urn:microsoft.com/office/officeart/2009/3/layout/HorizontalOrganizationChart"/>
    <dgm:cxn modelId="{F181E369-6A1B-C84D-A7FC-DE9A3FCB2450}" type="presParOf" srcId="{96876921-77F4-4E08-9148-E99125692808}" destId="{CD82D2C2-9EF5-4CA0-9CEE-9265A38A1F4A}" srcOrd="0" destOrd="0" presId="urn:microsoft.com/office/officeart/2009/3/layout/HorizontalOrganizationChart"/>
    <dgm:cxn modelId="{B4F43AF4-621C-A145-B0BC-325AB7009B24}" type="presParOf" srcId="{96876921-77F4-4E08-9148-E99125692808}" destId="{9441C830-A66B-4AFB-9252-8069549D4F0A}" srcOrd="1" destOrd="0" presId="urn:microsoft.com/office/officeart/2009/3/layout/HorizontalOrganizationChart"/>
    <dgm:cxn modelId="{1965C0D8-D462-0649-8BE0-165D43661892}" type="presParOf" srcId="{9441C830-A66B-4AFB-9252-8069549D4F0A}" destId="{FEAC7974-4462-4948-9F19-4D53C38CC88A}" srcOrd="0" destOrd="0" presId="urn:microsoft.com/office/officeart/2009/3/layout/HorizontalOrganizationChart"/>
    <dgm:cxn modelId="{1DF00743-FDBB-DF4F-93AF-B5567E8E4130}" type="presParOf" srcId="{FEAC7974-4462-4948-9F19-4D53C38CC88A}" destId="{22C8BBC7-02FA-4EF0-899A-834C1FEE39E3}" srcOrd="0" destOrd="0" presId="urn:microsoft.com/office/officeart/2009/3/layout/HorizontalOrganizationChart"/>
    <dgm:cxn modelId="{41F47E67-9BDC-3943-A829-670DDEFC41D8}" type="presParOf" srcId="{FEAC7974-4462-4948-9F19-4D53C38CC88A}" destId="{CBD704CC-8D6F-4C39-AFA6-3825EE74A965}" srcOrd="1" destOrd="0" presId="urn:microsoft.com/office/officeart/2009/3/layout/HorizontalOrganizationChart"/>
    <dgm:cxn modelId="{C21F70C8-1ACC-B44E-A9C0-1EFE728DD16A}" type="presParOf" srcId="{9441C830-A66B-4AFB-9252-8069549D4F0A}" destId="{C4FE27A9-6818-468D-8F72-5DEAE64958BC}" srcOrd="1" destOrd="0" presId="urn:microsoft.com/office/officeart/2009/3/layout/HorizontalOrganizationChart"/>
    <dgm:cxn modelId="{7D333748-9960-FB45-B669-E11139E4BA17}" type="presParOf" srcId="{C4FE27A9-6818-468D-8F72-5DEAE64958BC}" destId="{75C0BE1E-9938-AA4B-9655-8F12F3043AA1}" srcOrd="0" destOrd="0" presId="urn:microsoft.com/office/officeart/2009/3/layout/HorizontalOrganizationChart"/>
    <dgm:cxn modelId="{56677164-166F-EB48-A780-E9946B2E1EC9}" type="presParOf" srcId="{C4FE27A9-6818-468D-8F72-5DEAE64958BC}" destId="{68016448-2CAA-8A42-98AD-849532255325}" srcOrd="1" destOrd="0" presId="urn:microsoft.com/office/officeart/2009/3/layout/HorizontalOrganizationChart"/>
    <dgm:cxn modelId="{3D476615-6C7F-2444-95D3-0F7BB02D3337}" type="presParOf" srcId="{68016448-2CAA-8A42-98AD-849532255325}" destId="{E4F0CD3D-AACD-594A-AC57-85F6150A72C3}" srcOrd="0" destOrd="0" presId="urn:microsoft.com/office/officeart/2009/3/layout/HorizontalOrganizationChart"/>
    <dgm:cxn modelId="{ECEF5D46-7D0C-2942-8AB8-73C0C90FAA4B}" type="presParOf" srcId="{E4F0CD3D-AACD-594A-AC57-85F6150A72C3}" destId="{49AF2D52-601A-BD4B-AC22-984AEB3AA75E}" srcOrd="0" destOrd="0" presId="urn:microsoft.com/office/officeart/2009/3/layout/HorizontalOrganizationChart"/>
    <dgm:cxn modelId="{73A1201B-3F8D-9642-B8C8-1E17F8B33827}" type="presParOf" srcId="{E4F0CD3D-AACD-594A-AC57-85F6150A72C3}" destId="{5593986F-FEF6-E04D-9D0E-6E26904C5EA1}" srcOrd="1" destOrd="0" presId="urn:microsoft.com/office/officeart/2009/3/layout/HorizontalOrganizationChart"/>
    <dgm:cxn modelId="{7E8B3509-F44B-7444-91DE-9AF0E802968C}" type="presParOf" srcId="{68016448-2CAA-8A42-98AD-849532255325}" destId="{B748D1CC-20D9-3A40-AE92-F5EDC7002630}" srcOrd="1" destOrd="0" presId="urn:microsoft.com/office/officeart/2009/3/layout/HorizontalOrganizationChart"/>
    <dgm:cxn modelId="{26761987-CFF2-8D41-A5EA-AA5202244CAD}" type="presParOf" srcId="{68016448-2CAA-8A42-98AD-849532255325}" destId="{A478A9BD-000E-D64E-9E27-65AE0185A4D0}" srcOrd="2" destOrd="0" presId="urn:microsoft.com/office/officeart/2009/3/layout/HorizontalOrganizationChart"/>
    <dgm:cxn modelId="{24C7D85D-1775-B047-BAB3-E86F2B38A1C9}" type="presParOf" srcId="{C4FE27A9-6818-468D-8F72-5DEAE64958BC}" destId="{C137FF0D-E4B1-0B43-BBDC-6E8E3E310AE8}" srcOrd="2" destOrd="0" presId="urn:microsoft.com/office/officeart/2009/3/layout/HorizontalOrganizationChart"/>
    <dgm:cxn modelId="{46A06317-1311-3644-AC40-95B6381E4260}" type="presParOf" srcId="{C4FE27A9-6818-468D-8F72-5DEAE64958BC}" destId="{19C555D3-DF7D-ED4F-90E7-894532185A86}" srcOrd="3" destOrd="0" presId="urn:microsoft.com/office/officeart/2009/3/layout/HorizontalOrganizationChart"/>
    <dgm:cxn modelId="{59319230-2B38-A94F-911C-C7B4B6D1C03C}" type="presParOf" srcId="{19C555D3-DF7D-ED4F-90E7-894532185A86}" destId="{060DC557-8955-824E-A0B6-4E2C0960F078}" srcOrd="0" destOrd="0" presId="urn:microsoft.com/office/officeart/2009/3/layout/HorizontalOrganizationChart"/>
    <dgm:cxn modelId="{1AE3655C-C2CD-5647-A94E-E73F3BD3E19C}" type="presParOf" srcId="{060DC557-8955-824E-A0B6-4E2C0960F078}" destId="{DC378B37-F442-6B4A-AA14-D6B85E50F303}" srcOrd="0" destOrd="0" presId="urn:microsoft.com/office/officeart/2009/3/layout/HorizontalOrganizationChart"/>
    <dgm:cxn modelId="{ED2C492E-59CA-C847-A262-118CFDF31E15}" type="presParOf" srcId="{060DC557-8955-824E-A0B6-4E2C0960F078}" destId="{568BD354-0228-284E-92D0-A789A1B089CE}" srcOrd="1" destOrd="0" presId="urn:microsoft.com/office/officeart/2009/3/layout/HorizontalOrganizationChart"/>
    <dgm:cxn modelId="{589D9E62-B271-0D45-BB96-A1E112A46D6C}" type="presParOf" srcId="{19C555D3-DF7D-ED4F-90E7-894532185A86}" destId="{E5E3F6ED-8BCA-6D42-A0F3-725D0B75262D}" srcOrd="1" destOrd="0" presId="urn:microsoft.com/office/officeart/2009/3/layout/HorizontalOrganizationChart"/>
    <dgm:cxn modelId="{7C280C20-DB1F-C94C-8209-AFE90CCAABB0}" type="presParOf" srcId="{19C555D3-DF7D-ED4F-90E7-894532185A86}" destId="{5B9BBE63-A9B4-6745-9132-9BCCFD4662AB}" srcOrd="2" destOrd="0" presId="urn:microsoft.com/office/officeart/2009/3/layout/HorizontalOrganizationChart"/>
    <dgm:cxn modelId="{C8CB877E-606D-DE41-929C-AD5EC12B8817}" type="presParOf" srcId="{9441C830-A66B-4AFB-9252-8069549D4F0A}" destId="{B9E24DCA-DEF6-41DD-8228-40542DF88903}" srcOrd="2" destOrd="0" presId="urn:microsoft.com/office/officeart/2009/3/layout/HorizontalOrganizationChart"/>
    <dgm:cxn modelId="{999A6DDA-36CD-0440-80EA-CE57607AEE7A}" type="presParOf" srcId="{96876921-77F4-4E08-9148-E99125692808}" destId="{72A5A8A1-C34D-4CC9-B014-4EDC4C60B5CB}" srcOrd="2" destOrd="0" presId="urn:microsoft.com/office/officeart/2009/3/layout/HorizontalOrganizationChart"/>
    <dgm:cxn modelId="{954B0C46-5BAB-6F47-B33E-C6F5FCB4324E}" type="presParOf" srcId="{96876921-77F4-4E08-9148-E99125692808}" destId="{99464D45-2B22-432F-8F6C-3394CEC310A7}" srcOrd="3" destOrd="0" presId="urn:microsoft.com/office/officeart/2009/3/layout/HorizontalOrganizationChart"/>
    <dgm:cxn modelId="{0D128214-60AB-8E47-8AD5-CB11025EAE4C}" type="presParOf" srcId="{99464D45-2B22-432F-8F6C-3394CEC310A7}" destId="{7EEFA05D-0146-474D-BB41-35A44BBAC0EB}" srcOrd="0" destOrd="0" presId="urn:microsoft.com/office/officeart/2009/3/layout/HorizontalOrganizationChart"/>
    <dgm:cxn modelId="{8A8035F9-E38C-1544-8155-68B16A5BF97F}" type="presParOf" srcId="{7EEFA05D-0146-474D-BB41-35A44BBAC0EB}" destId="{86A07B8D-FF15-4EFF-8681-05A46BF1E797}" srcOrd="0" destOrd="0" presId="urn:microsoft.com/office/officeart/2009/3/layout/HorizontalOrganizationChart"/>
    <dgm:cxn modelId="{08B8C1AD-2516-0540-A7AD-9AB15C7203EC}" type="presParOf" srcId="{7EEFA05D-0146-474D-BB41-35A44BBAC0EB}" destId="{A4529214-DB2D-4B21-8831-F60F2A376559}" srcOrd="1" destOrd="0" presId="urn:microsoft.com/office/officeart/2009/3/layout/HorizontalOrganizationChart"/>
    <dgm:cxn modelId="{6E613611-6E07-3140-99D4-0F9C3238F2AC}" type="presParOf" srcId="{99464D45-2B22-432F-8F6C-3394CEC310A7}" destId="{4C9D6515-EA4F-4DBF-A8FE-0711C70136B1}" srcOrd="1" destOrd="0" presId="urn:microsoft.com/office/officeart/2009/3/layout/HorizontalOrganizationChart"/>
    <dgm:cxn modelId="{A0516DC9-2CE4-8449-B946-F2EA28D4FD1B}" type="presParOf" srcId="{99464D45-2B22-432F-8F6C-3394CEC310A7}" destId="{686779DB-34D3-4F60-84B6-A35826FF3C2A}" srcOrd="2" destOrd="0" presId="urn:microsoft.com/office/officeart/2009/3/layout/HorizontalOrganizationChart"/>
    <dgm:cxn modelId="{1D2FC18A-AB02-CE4D-8D8A-055306DDABC9}" type="presParOf" srcId="{96876921-77F4-4E08-9148-E99125692808}" destId="{B94BF64B-9716-424E-A851-42E8E7B2B9A7}" srcOrd="4" destOrd="0" presId="urn:microsoft.com/office/officeart/2009/3/layout/HorizontalOrganizationChart"/>
    <dgm:cxn modelId="{80FD5B3A-82A4-4648-9A8B-2A38C7AE3D76}" type="presParOf" srcId="{96876921-77F4-4E08-9148-E99125692808}" destId="{31E814C1-FFDD-BA48-BF9D-F3C8FF892503}" srcOrd="5" destOrd="0" presId="urn:microsoft.com/office/officeart/2009/3/layout/HorizontalOrganizationChart"/>
    <dgm:cxn modelId="{19844662-6448-6A49-8967-F68D035A5EE2}" type="presParOf" srcId="{31E814C1-FFDD-BA48-BF9D-F3C8FF892503}" destId="{1780440E-D92A-B040-A710-F8D875101E05}" srcOrd="0" destOrd="0" presId="urn:microsoft.com/office/officeart/2009/3/layout/HorizontalOrganizationChart"/>
    <dgm:cxn modelId="{50BAEB6A-BF32-8B4F-8FB3-47CE173FE3B4}" type="presParOf" srcId="{1780440E-D92A-B040-A710-F8D875101E05}" destId="{A73C4A40-2D47-BF42-9EF8-B3BEE9451F45}" srcOrd="0" destOrd="0" presId="urn:microsoft.com/office/officeart/2009/3/layout/HorizontalOrganizationChart"/>
    <dgm:cxn modelId="{88D768D2-3FB9-A842-A999-180165EB7374}" type="presParOf" srcId="{1780440E-D92A-B040-A710-F8D875101E05}" destId="{BCDD8BD9-F9D2-4C44-AB56-5005F5FB7B08}" srcOrd="1" destOrd="0" presId="urn:microsoft.com/office/officeart/2009/3/layout/HorizontalOrganizationChart"/>
    <dgm:cxn modelId="{7BD9DE89-33DA-CA4D-825D-8B119C16030B}" type="presParOf" srcId="{31E814C1-FFDD-BA48-BF9D-F3C8FF892503}" destId="{B22D4294-1D49-E046-9CF9-7B480D0762E6}" srcOrd="1" destOrd="0" presId="urn:microsoft.com/office/officeart/2009/3/layout/HorizontalOrganizationChart"/>
    <dgm:cxn modelId="{A72746E7-5A3E-894C-92CE-BC92D52FA488}" type="presParOf" srcId="{B22D4294-1D49-E046-9CF9-7B480D0762E6}" destId="{7EBFA33D-1418-744E-9D46-A19227391441}" srcOrd="0" destOrd="0" presId="urn:microsoft.com/office/officeart/2009/3/layout/HorizontalOrganizationChart"/>
    <dgm:cxn modelId="{B8185887-410F-A94A-81C0-8C249630A754}" type="presParOf" srcId="{B22D4294-1D49-E046-9CF9-7B480D0762E6}" destId="{70C1B0DC-8A54-4243-87D6-C3CFC39E8489}" srcOrd="1" destOrd="0" presId="urn:microsoft.com/office/officeart/2009/3/layout/HorizontalOrganizationChart"/>
    <dgm:cxn modelId="{3094F97B-32D8-5E42-8010-5A2B6506D86F}" type="presParOf" srcId="{70C1B0DC-8A54-4243-87D6-C3CFC39E8489}" destId="{75C2A91B-3158-C542-B9FA-E638C7140680}" srcOrd="0" destOrd="0" presId="urn:microsoft.com/office/officeart/2009/3/layout/HorizontalOrganizationChart"/>
    <dgm:cxn modelId="{1426D632-AEA6-4740-9951-A25B8D308D0C}" type="presParOf" srcId="{75C2A91B-3158-C542-B9FA-E638C7140680}" destId="{D7EF8EB9-805F-CE43-9B5B-06AE604C8FB6}" srcOrd="0" destOrd="0" presId="urn:microsoft.com/office/officeart/2009/3/layout/HorizontalOrganizationChart"/>
    <dgm:cxn modelId="{0F473682-1064-8342-90FD-5299E51BABED}" type="presParOf" srcId="{75C2A91B-3158-C542-B9FA-E638C7140680}" destId="{A60F47BC-22B9-6E43-880C-DB130AC3BBD7}" srcOrd="1" destOrd="0" presId="urn:microsoft.com/office/officeart/2009/3/layout/HorizontalOrganizationChart"/>
    <dgm:cxn modelId="{064D971D-2029-254B-94A6-265791801C03}" type="presParOf" srcId="{70C1B0DC-8A54-4243-87D6-C3CFC39E8489}" destId="{ECD37BD5-0C05-E64A-8AD9-9CF9705541BB}" srcOrd="1" destOrd="0" presId="urn:microsoft.com/office/officeart/2009/3/layout/HorizontalOrganizationChart"/>
    <dgm:cxn modelId="{E3411FC8-AA89-AA40-9487-4C33C0D2D489}" type="presParOf" srcId="{70C1B0DC-8A54-4243-87D6-C3CFC39E8489}" destId="{809F49A6-C9C6-D94B-99C5-B8DB806D6DE2}" srcOrd="2" destOrd="0" presId="urn:microsoft.com/office/officeart/2009/3/layout/HorizontalOrganizationChart"/>
    <dgm:cxn modelId="{CAA3255B-95B3-7D45-BC9F-583CA8A04C27}" type="presParOf" srcId="{B22D4294-1D49-E046-9CF9-7B480D0762E6}" destId="{60D5DD4C-6C42-5947-B66B-EDD02379C9A4}" srcOrd="2" destOrd="0" presId="urn:microsoft.com/office/officeart/2009/3/layout/HorizontalOrganizationChart"/>
    <dgm:cxn modelId="{71B9F1EB-A276-0245-849F-3BE2F861664B}" type="presParOf" srcId="{B22D4294-1D49-E046-9CF9-7B480D0762E6}" destId="{EA28A381-9A51-4C40-87CD-9AD48D8B7FBD}" srcOrd="3" destOrd="0" presId="urn:microsoft.com/office/officeart/2009/3/layout/HorizontalOrganizationChart"/>
    <dgm:cxn modelId="{B480AB8D-4CAA-1647-82A8-65B07832BA1D}" type="presParOf" srcId="{EA28A381-9A51-4C40-87CD-9AD48D8B7FBD}" destId="{6345E49D-5467-9749-A0B9-F4FBEDA9D954}" srcOrd="0" destOrd="0" presId="urn:microsoft.com/office/officeart/2009/3/layout/HorizontalOrganizationChart"/>
    <dgm:cxn modelId="{486D067C-E588-7A47-B74D-385090A44203}" type="presParOf" srcId="{6345E49D-5467-9749-A0B9-F4FBEDA9D954}" destId="{42B8053F-EA8A-BE43-B765-B56B69434604}" srcOrd="0" destOrd="0" presId="urn:microsoft.com/office/officeart/2009/3/layout/HorizontalOrganizationChart"/>
    <dgm:cxn modelId="{3F823FD8-4E7E-3B47-B324-C12351984264}" type="presParOf" srcId="{6345E49D-5467-9749-A0B9-F4FBEDA9D954}" destId="{D9FDFD98-63B1-8A40-A5F9-CFE02168E96C}" srcOrd="1" destOrd="0" presId="urn:microsoft.com/office/officeart/2009/3/layout/HorizontalOrganizationChart"/>
    <dgm:cxn modelId="{4B3E1CE5-5177-1546-B07E-A6AE153EC7B8}" type="presParOf" srcId="{EA28A381-9A51-4C40-87CD-9AD48D8B7FBD}" destId="{618840D6-E275-1043-8EB7-AE926691ACEF}" srcOrd="1" destOrd="0" presId="urn:microsoft.com/office/officeart/2009/3/layout/HorizontalOrganizationChart"/>
    <dgm:cxn modelId="{2044F6CF-FAD8-3E43-9A95-8D9A265498D3}" type="presParOf" srcId="{EA28A381-9A51-4C40-87CD-9AD48D8B7FBD}" destId="{16E14200-3DD5-9248-ACD4-F661D917C477}" srcOrd="2" destOrd="0" presId="urn:microsoft.com/office/officeart/2009/3/layout/HorizontalOrganizationChart"/>
    <dgm:cxn modelId="{4F9C4D95-7363-344B-88F1-4AF12969DEAE}" type="presParOf" srcId="{B22D4294-1D49-E046-9CF9-7B480D0762E6}" destId="{EECE53E7-31FC-924F-9EDF-2A7E8DEA725C}" srcOrd="4" destOrd="0" presId="urn:microsoft.com/office/officeart/2009/3/layout/HorizontalOrganizationChart"/>
    <dgm:cxn modelId="{8A356E86-11D3-3F4C-A351-DFCA20F571AE}" type="presParOf" srcId="{B22D4294-1D49-E046-9CF9-7B480D0762E6}" destId="{BD5329D7-7957-2346-96B4-1EE56AAF97E1}" srcOrd="5" destOrd="0" presId="urn:microsoft.com/office/officeart/2009/3/layout/HorizontalOrganizationChart"/>
    <dgm:cxn modelId="{AAE76A45-F506-A044-8054-F76478E8DE2C}" type="presParOf" srcId="{BD5329D7-7957-2346-96B4-1EE56AAF97E1}" destId="{3E94AD5F-A6F1-7743-BB8D-9D7E9F3BE472}" srcOrd="0" destOrd="0" presId="urn:microsoft.com/office/officeart/2009/3/layout/HorizontalOrganizationChart"/>
    <dgm:cxn modelId="{913C7895-45A2-7547-838D-78A65D052104}" type="presParOf" srcId="{3E94AD5F-A6F1-7743-BB8D-9D7E9F3BE472}" destId="{4CDA21F9-7BF3-884F-865A-CFDE56FEC7AC}" srcOrd="0" destOrd="0" presId="urn:microsoft.com/office/officeart/2009/3/layout/HorizontalOrganizationChart"/>
    <dgm:cxn modelId="{378EC875-C531-2142-B941-8793D2CE117B}" type="presParOf" srcId="{3E94AD5F-A6F1-7743-BB8D-9D7E9F3BE472}" destId="{FB8E1C6C-F08A-4D45-829A-C27E85301C4E}" srcOrd="1" destOrd="0" presId="urn:microsoft.com/office/officeart/2009/3/layout/HorizontalOrganizationChart"/>
    <dgm:cxn modelId="{825B5C90-2D26-1E4F-BF8B-EBAE70224E6B}" type="presParOf" srcId="{BD5329D7-7957-2346-96B4-1EE56AAF97E1}" destId="{99F7A7E1-A978-8B4A-9C8E-F7F4FC71537C}" srcOrd="1" destOrd="0" presId="urn:microsoft.com/office/officeart/2009/3/layout/HorizontalOrganizationChart"/>
    <dgm:cxn modelId="{3BC5186A-101A-0547-A3EB-DA78D1433189}" type="presParOf" srcId="{BD5329D7-7957-2346-96B4-1EE56AAF97E1}" destId="{D5729A03-0ACC-944B-99A7-0208273710E8}" srcOrd="2" destOrd="0" presId="urn:microsoft.com/office/officeart/2009/3/layout/HorizontalOrganizationChart"/>
    <dgm:cxn modelId="{BBDF8FBB-BB94-5140-AEA9-5B8AC4A82EE5}" type="presParOf" srcId="{B22D4294-1D49-E046-9CF9-7B480D0762E6}" destId="{A7FD7711-A7B7-C64E-9F57-D9CC1DAC169F}" srcOrd="6" destOrd="0" presId="urn:microsoft.com/office/officeart/2009/3/layout/HorizontalOrganizationChart"/>
    <dgm:cxn modelId="{240EA26F-CFCC-C748-889E-F37BFE70B60B}" type="presParOf" srcId="{B22D4294-1D49-E046-9CF9-7B480D0762E6}" destId="{9B4A4108-F721-CD40-B2C6-8D53F1E161B3}" srcOrd="7" destOrd="0" presId="urn:microsoft.com/office/officeart/2009/3/layout/HorizontalOrganizationChart"/>
    <dgm:cxn modelId="{E3D250A8-05D3-DC40-88E6-42FD895CFE8F}" type="presParOf" srcId="{9B4A4108-F721-CD40-B2C6-8D53F1E161B3}" destId="{FBF2B4A8-EF94-724D-B166-2B28882A8093}" srcOrd="0" destOrd="0" presId="urn:microsoft.com/office/officeart/2009/3/layout/HorizontalOrganizationChart"/>
    <dgm:cxn modelId="{D6576DE2-10F4-2C44-AC3A-196FBD1E4DB7}" type="presParOf" srcId="{FBF2B4A8-EF94-724D-B166-2B28882A8093}" destId="{F3B03DF7-D1D0-E94B-AA83-D5EC85E69933}" srcOrd="0" destOrd="0" presId="urn:microsoft.com/office/officeart/2009/3/layout/HorizontalOrganizationChart"/>
    <dgm:cxn modelId="{017A2BDE-B522-5048-9A5A-267809428401}" type="presParOf" srcId="{FBF2B4A8-EF94-724D-B166-2B28882A8093}" destId="{A3E5B18B-120D-BF45-8133-7A39E4AFD40A}" srcOrd="1" destOrd="0" presId="urn:microsoft.com/office/officeart/2009/3/layout/HorizontalOrganizationChart"/>
    <dgm:cxn modelId="{97AD75FC-C766-C042-8223-5A9EEFABAA47}" type="presParOf" srcId="{9B4A4108-F721-CD40-B2C6-8D53F1E161B3}" destId="{3CC1AC30-F3C0-8D42-BF3D-C2E92B57D1A7}" srcOrd="1" destOrd="0" presId="urn:microsoft.com/office/officeart/2009/3/layout/HorizontalOrganizationChart"/>
    <dgm:cxn modelId="{3785FECD-DE35-414E-8915-D99E3E36CC71}" type="presParOf" srcId="{9B4A4108-F721-CD40-B2C6-8D53F1E161B3}" destId="{93E25F7C-BEB0-BC42-A09E-57ACC32CB556}" srcOrd="2" destOrd="0" presId="urn:microsoft.com/office/officeart/2009/3/layout/HorizontalOrganizationChart"/>
    <dgm:cxn modelId="{EAD6BA93-D40A-1F42-88A7-DD77F2156BEA}" type="presParOf" srcId="{31E814C1-FFDD-BA48-BF9D-F3C8FF892503}" destId="{E1D0C206-488D-6348-BEA7-1FE8B1679EF7}" srcOrd="2" destOrd="0" presId="urn:microsoft.com/office/officeart/2009/3/layout/HorizontalOrganizationChart"/>
    <dgm:cxn modelId="{15627ED9-BD59-9E42-AC1F-767858DBBB03}" type="presParOf" srcId="{96876921-77F4-4E08-9148-E99125692808}" destId="{1C56F659-C5C0-2043-B383-B1AB7E81051E}" srcOrd="6" destOrd="0" presId="urn:microsoft.com/office/officeart/2009/3/layout/HorizontalOrganizationChart"/>
    <dgm:cxn modelId="{0F1BEEE3-50EA-064F-8F32-39D767BC7FC6}" type="presParOf" srcId="{96876921-77F4-4E08-9148-E99125692808}" destId="{0E5FB748-D328-694C-BD9D-B4FF51207A83}" srcOrd="7" destOrd="0" presId="urn:microsoft.com/office/officeart/2009/3/layout/HorizontalOrganizationChart"/>
    <dgm:cxn modelId="{2EC53C53-D2D6-5E45-AEB6-D32A8344BD32}" type="presParOf" srcId="{0E5FB748-D328-694C-BD9D-B4FF51207A83}" destId="{3287797D-E8A8-2F48-BDB0-D89D3C95D601}" srcOrd="0" destOrd="0" presId="urn:microsoft.com/office/officeart/2009/3/layout/HorizontalOrganizationChart"/>
    <dgm:cxn modelId="{55BDBE0D-8A91-5144-A004-DFFE9054BCB2}" type="presParOf" srcId="{3287797D-E8A8-2F48-BDB0-D89D3C95D601}" destId="{CE4C2619-300C-5645-A2BF-9563C67CDB33}" srcOrd="0" destOrd="0" presId="urn:microsoft.com/office/officeart/2009/3/layout/HorizontalOrganizationChart"/>
    <dgm:cxn modelId="{D66669A9-4995-7649-BAE0-A247832F6B8E}" type="presParOf" srcId="{3287797D-E8A8-2F48-BDB0-D89D3C95D601}" destId="{EBF19411-5EBD-5B49-867A-16F421F05976}" srcOrd="1" destOrd="0" presId="urn:microsoft.com/office/officeart/2009/3/layout/HorizontalOrganizationChart"/>
    <dgm:cxn modelId="{0DE07C4E-52FC-5148-9685-E8AF80CD1992}" type="presParOf" srcId="{0E5FB748-D328-694C-BD9D-B4FF51207A83}" destId="{D98700A1-2669-374A-9E84-4958B1DC94A4}" srcOrd="1" destOrd="0" presId="urn:microsoft.com/office/officeart/2009/3/layout/HorizontalOrganizationChart"/>
    <dgm:cxn modelId="{1E6071B6-CBF5-C54D-BA0E-9B8D1855A78C}" type="presParOf" srcId="{D98700A1-2669-374A-9E84-4958B1DC94A4}" destId="{04A2B4B6-7B90-1D44-8425-1C6F53408617}" srcOrd="0" destOrd="0" presId="urn:microsoft.com/office/officeart/2009/3/layout/HorizontalOrganizationChart"/>
    <dgm:cxn modelId="{DD2288E7-4810-0249-AD3E-4270E43D1CDA}" type="presParOf" srcId="{D98700A1-2669-374A-9E84-4958B1DC94A4}" destId="{6508A680-E426-CE44-9207-422BA49A7BF6}" srcOrd="1" destOrd="0" presId="urn:microsoft.com/office/officeart/2009/3/layout/HorizontalOrganizationChart"/>
    <dgm:cxn modelId="{44C5844D-BB27-604B-A39F-D50B40CED994}" type="presParOf" srcId="{6508A680-E426-CE44-9207-422BA49A7BF6}" destId="{EFF1BA33-0003-EF4E-843D-776E3E0C7BCF}" srcOrd="0" destOrd="0" presId="urn:microsoft.com/office/officeart/2009/3/layout/HorizontalOrganizationChart"/>
    <dgm:cxn modelId="{80D667C8-7890-9D43-89FE-AC44C2AEC159}" type="presParOf" srcId="{EFF1BA33-0003-EF4E-843D-776E3E0C7BCF}" destId="{75E34FA2-1556-8745-8441-1D5A806D5F33}" srcOrd="0" destOrd="0" presId="urn:microsoft.com/office/officeart/2009/3/layout/HorizontalOrganizationChart"/>
    <dgm:cxn modelId="{2A2E9B7A-2C28-934A-A012-B616B39D168A}" type="presParOf" srcId="{EFF1BA33-0003-EF4E-843D-776E3E0C7BCF}" destId="{3AD92573-D91E-E94A-B63F-6BEB734BB888}" srcOrd="1" destOrd="0" presId="urn:microsoft.com/office/officeart/2009/3/layout/HorizontalOrganizationChart"/>
    <dgm:cxn modelId="{A7D08610-A497-1B49-B1C7-2C8A83E165DB}" type="presParOf" srcId="{6508A680-E426-CE44-9207-422BA49A7BF6}" destId="{E4E75F26-8BB5-5C48-8949-30C460D42FF2}" srcOrd="1" destOrd="0" presId="urn:microsoft.com/office/officeart/2009/3/layout/HorizontalOrganizationChart"/>
    <dgm:cxn modelId="{6993639A-CB4F-8E4A-B187-7B5F7DF9A6E7}" type="presParOf" srcId="{6508A680-E426-CE44-9207-422BA49A7BF6}" destId="{781235A1-FB7E-F941-AD56-E79AFE18495E}" srcOrd="2" destOrd="0" presId="urn:microsoft.com/office/officeart/2009/3/layout/HorizontalOrganizationChart"/>
    <dgm:cxn modelId="{DBB9CB3A-ADA3-6642-95BB-D209565A90D6}" type="presParOf" srcId="{0E5FB748-D328-694C-BD9D-B4FF51207A83}" destId="{92854222-A982-524B-9C3B-25006765D157}" srcOrd="2" destOrd="0" presId="urn:microsoft.com/office/officeart/2009/3/layout/HorizontalOrganizationChart"/>
    <dgm:cxn modelId="{E21DDAE6-922C-784A-ADD0-3AF3A550FE4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3536804-606F-4840-B513-E11361B4CF2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C1B261A-A092-F64B-9444-F9E805B4045F}" type="presOf" srcId="{7638F483-EC40-4669-A117-0C6040B4A66B}" destId="{A4529214-DB2D-4B21-8831-F60F2A376559}" srcOrd="1" destOrd="0" presId="urn:microsoft.com/office/officeart/2009/3/layout/HorizontalOrganizationChart"/>
    <dgm:cxn modelId="{C2DA6F24-AB2D-D349-9655-A6F0023DEDED}" type="presOf" srcId="{E2369F6E-DA59-4F6E-BD69-6CAA013A82BE}" destId="{CD82D2C2-9EF5-4CA0-9CEE-9265A38A1F4A}" srcOrd="0" destOrd="0" presId="urn:microsoft.com/office/officeart/2009/3/layout/HorizontalOrganizationChart"/>
    <dgm:cxn modelId="{4A20B65A-8E71-C845-AD98-E9ED548D50E1}" type="presOf" srcId="{87585F0D-6A81-F747-99EB-D14B33EBB618}" destId="{BCDD8BD9-F9D2-4C44-AB56-5005F5FB7B08}" srcOrd="1" destOrd="0" presId="urn:microsoft.com/office/officeart/2009/3/layout/HorizontalOrganizationChart"/>
    <dgm:cxn modelId="{538D4C61-EA7D-6A4C-87DC-0AA46CFEACE4}" type="presOf" srcId="{87585F0D-6A81-F747-99EB-D14B33EBB618}" destId="{A73C4A40-2D47-BF42-9EF8-B3BEE9451F45}" srcOrd="0" destOrd="0" presId="urn:microsoft.com/office/officeart/2009/3/layout/HorizontalOrganizationChart"/>
    <dgm:cxn modelId="{89D7FD78-A886-6742-8755-72C57ECB4542}" type="presOf" srcId="{57E64457-75B6-40DF-86BF-80888D7FBBC5}" destId="{72A5A8A1-C34D-4CC9-B014-4EDC4C60B5CB}" srcOrd="0" destOrd="0" presId="urn:microsoft.com/office/officeart/2009/3/layout/HorizontalOrganizationChart"/>
    <dgm:cxn modelId="{9E192E7D-051A-224D-B0CC-374B85124FB3}" type="presOf" srcId="{9AC2E227-803C-4016-BF2C-9291B6CAA290}" destId="{2A2AFDF2-2568-44F8-842C-3BFD70D9F2B1}" srcOrd="0" destOrd="0" presId="urn:microsoft.com/office/officeart/2009/3/layout/HorizontalOrganizationChart"/>
    <dgm:cxn modelId="{3312DE8A-86DF-3145-896C-80B79C0D8D3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CF138AC-B59F-2746-80DA-87804EEDB875}" type="presOf" srcId="{7638F483-EC40-4669-A117-0C6040B4A66B}" destId="{86A07B8D-FF15-4EFF-8681-05A46BF1E797}" srcOrd="0" destOrd="0" presId="urn:microsoft.com/office/officeart/2009/3/layout/HorizontalOrganizationChart"/>
    <dgm:cxn modelId="{B9DB6CBF-5CF8-B640-8128-0AF66F84F622}"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AE2C4DA-96B5-0943-8EBE-C4A8F020BC6D}" type="presOf" srcId="{3FA44A42-E0AE-412C-8071-9A37D30DD567}" destId="{CBD704CC-8D6F-4C39-AFA6-3825EE74A965}" srcOrd="1" destOrd="0" presId="urn:microsoft.com/office/officeart/2009/3/layout/HorizontalOrganizationChart"/>
    <dgm:cxn modelId="{E397D5FC-303B-B643-A9F9-9501CC02B7CA}" type="presOf" srcId="{F05BBA42-D7AF-4BA0-8C3F-85B1FE28E48F}" destId="{18DB143D-9E27-4E02-AFA5-F665953CBC10}" srcOrd="0" destOrd="0" presId="urn:microsoft.com/office/officeart/2009/3/layout/HorizontalOrganizationChart"/>
    <dgm:cxn modelId="{0E4209E3-DA0A-6249-81EC-38B8988E2F36}" type="presParOf" srcId="{18DB143D-9E27-4E02-AFA5-F665953CBC10}" destId="{07E01157-B979-4F6B-B892-75DB2A2B8B0F}" srcOrd="0" destOrd="0" presId="urn:microsoft.com/office/officeart/2009/3/layout/HorizontalOrganizationChart"/>
    <dgm:cxn modelId="{A957BAEF-5EFE-DF4B-B1E2-926AA0678483}" type="presParOf" srcId="{07E01157-B979-4F6B-B892-75DB2A2B8B0F}" destId="{F686C23F-604E-4653-B2CB-27DBB6BED631}" srcOrd="0" destOrd="0" presId="urn:microsoft.com/office/officeart/2009/3/layout/HorizontalOrganizationChart"/>
    <dgm:cxn modelId="{8A1346DE-E574-CF4A-B87C-D981B91842C1}" type="presParOf" srcId="{F686C23F-604E-4653-B2CB-27DBB6BED631}" destId="{2A2AFDF2-2568-44F8-842C-3BFD70D9F2B1}" srcOrd="0" destOrd="0" presId="urn:microsoft.com/office/officeart/2009/3/layout/HorizontalOrganizationChart"/>
    <dgm:cxn modelId="{65F65DD0-EC26-CE44-AF9F-28C50EA001B3}" type="presParOf" srcId="{F686C23F-604E-4653-B2CB-27DBB6BED631}" destId="{9CD41DA5-A8A9-4189-B933-DCF665F7DF2D}" srcOrd="1" destOrd="0" presId="urn:microsoft.com/office/officeart/2009/3/layout/HorizontalOrganizationChart"/>
    <dgm:cxn modelId="{E40A1179-0461-7E42-B96B-FF6C3BFA0302}" type="presParOf" srcId="{07E01157-B979-4F6B-B892-75DB2A2B8B0F}" destId="{96876921-77F4-4E08-9148-E99125692808}" srcOrd="1" destOrd="0" presId="urn:microsoft.com/office/officeart/2009/3/layout/HorizontalOrganizationChart"/>
    <dgm:cxn modelId="{2BFF7AF3-BD9E-064E-B187-54C8B9B2E89D}" type="presParOf" srcId="{96876921-77F4-4E08-9148-E99125692808}" destId="{CD82D2C2-9EF5-4CA0-9CEE-9265A38A1F4A}" srcOrd="0" destOrd="0" presId="urn:microsoft.com/office/officeart/2009/3/layout/HorizontalOrganizationChart"/>
    <dgm:cxn modelId="{59280359-B6F7-ED46-8864-375577419BBB}" type="presParOf" srcId="{96876921-77F4-4E08-9148-E99125692808}" destId="{9441C830-A66B-4AFB-9252-8069549D4F0A}" srcOrd="1" destOrd="0" presId="urn:microsoft.com/office/officeart/2009/3/layout/HorizontalOrganizationChart"/>
    <dgm:cxn modelId="{42EB3E69-CC36-6241-9004-497738092049}" type="presParOf" srcId="{9441C830-A66B-4AFB-9252-8069549D4F0A}" destId="{FEAC7974-4462-4948-9F19-4D53C38CC88A}" srcOrd="0" destOrd="0" presId="urn:microsoft.com/office/officeart/2009/3/layout/HorizontalOrganizationChart"/>
    <dgm:cxn modelId="{486E2EC1-B283-2D46-BBA8-3ABC1AF6C18E}" type="presParOf" srcId="{FEAC7974-4462-4948-9F19-4D53C38CC88A}" destId="{22C8BBC7-02FA-4EF0-899A-834C1FEE39E3}" srcOrd="0" destOrd="0" presId="urn:microsoft.com/office/officeart/2009/3/layout/HorizontalOrganizationChart"/>
    <dgm:cxn modelId="{F7E6C26C-7F29-4048-BAA6-8CCF6CBC0806}" type="presParOf" srcId="{FEAC7974-4462-4948-9F19-4D53C38CC88A}" destId="{CBD704CC-8D6F-4C39-AFA6-3825EE74A965}" srcOrd="1" destOrd="0" presId="urn:microsoft.com/office/officeart/2009/3/layout/HorizontalOrganizationChart"/>
    <dgm:cxn modelId="{0B7C8F44-45E4-E744-B0BC-F0F812F5ED3D}" type="presParOf" srcId="{9441C830-A66B-4AFB-9252-8069549D4F0A}" destId="{C4FE27A9-6818-468D-8F72-5DEAE64958BC}" srcOrd="1" destOrd="0" presId="urn:microsoft.com/office/officeart/2009/3/layout/HorizontalOrganizationChart"/>
    <dgm:cxn modelId="{68D446E9-30F0-4048-B409-DF15BB4840F4}" type="presParOf" srcId="{9441C830-A66B-4AFB-9252-8069549D4F0A}" destId="{B9E24DCA-DEF6-41DD-8228-40542DF88903}" srcOrd="2" destOrd="0" presId="urn:microsoft.com/office/officeart/2009/3/layout/HorizontalOrganizationChart"/>
    <dgm:cxn modelId="{CE5DCFFA-3AD8-5A4F-88EE-A6AC166C30E1}" type="presParOf" srcId="{96876921-77F4-4E08-9148-E99125692808}" destId="{72A5A8A1-C34D-4CC9-B014-4EDC4C60B5CB}" srcOrd="2" destOrd="0" presId="urn:microsoft.com/office/officeart/2009/3/layout/HorizontalOrganizationChart"/>
    <dgm:cxn modelId="{1A1DF395-71C4-E14A-85FE-73DC806FCF89}" type="presParOf" srcId="{96876921-77F4-4E08-9148-E99125692808}" destId="{99464D45-2B22-432F-8F6C-3394CEC310A7}" srcOrd="3" destOrd="0" presId="urn:microsoft.com/office/officeart/2009/3/layout/HorizontalOrganizationChart"/>
    <dgm:cxn modelId="{D4D1FAF2-E465-6347-B640-70D074495B5A}" type="presParOf" srcId="{99464D45-2B22-432F-8F6C-3394CEC310A7}" destId="{7EEFA05D-0146-474D-BB41-35A44BBAC0EB}" srcOrd="0" destOrd="0" presId="urn:microsoft.com/office/officeart/2009/3/layout/HorizontalOrganizationChart"/>
    <dgm:cxn modelId="{C5F7C513-5F37-5546-B8C7-8AA0A0BC393F}" type="presParOf" srcId="{7EEFA05D-0146-474D-BB41-35A44BBAC0EB}" destId="{86A07B8D-FF15-4EFF-8681-05A46BF1E797}" srcOrd="0" destOrd="0" presId="urn:microsoft.com/office/officeart/2009/3/layout/HorizontalOrganizationChart"/>
    <dgm:cxn modelId="{3677871E-A491-5740-9D01-DE96307978C4}" type="presParOf" srcId="{7EEFA05D-0146-474D-BB41-35A44BBAC0EB}" destId="{A4529214-DB2D-4B21-8831-F60F2A376559}" srcOrd="1" destOrd="0" presId="urn:microsoft.com/office/officeart/2009/3/layout/HorizontalOrganizationChart"/>
    <dgm:cxn modelId="{3D547B28-96EA-024B-A1FC-FDC802DE659B}" type="presParOf" srcId="{99464D45-2B22-432F-8F6C-3394CEC310A7}" destId="{4C9D6515-EA4F-4DBF-A8FE-0711C70136B1}" srcOrd="1" destOrd="0" presId="urn:microsoft.com/office/officeart/2009/3/layout/HorizontalOrganizationChart"/>
    <dgm:cxn modelId="{F554EA9F-5F0D-2740-A60A-5219F0EE551F}" type="presParOf" srcId="{99464D45-2B22-432F-8F6C-3394CEC310A7}" destId="{686779DB-34D3-4F60-84B6-A35826FF3C2A}" srcOrd="2" destOrd="0" presId="urn:microsoft.com/office/officeart/2009/3/layout/HorizontalOrganizationChart"/>
    <dgm:cxn modelId="{89E2BE1F-4E46-A54D-A209-F6EAE3AA2F66}" type="presParOf" srcId="{96876921-77F4-4E08-9148-E99125692808}" destId="{B94BF64B-9716-424E-A851-42E8E7B2B9A7}" srcOrd="4" destOrd="0" presId="urn:microsoft.com/office/officeart/2009/3/layout/HorizontalOrganizationChart"/>
    <dgm:cxn modelId="{97E2218A-4BB7-6544-978D-D63F0CAC742F}" type="presParOf" srcId="{96876921-77F4-4E08-9148-E99125692808}" destId="{31E814C1-FFDD-BA48-BF9D-F3C8FF892503}" srcOrd="5" destOrd="0" presId="urn:microsoft.com/office/officeart/2009/3/layout/HorizontalOrganizationChart"/>
    <dgm:cxn modelId="{C92A6A77-BAE9-664E-B190-5C6D3CD49C08}" type="presParOf" srcId="{31E814C1-FFDD-BA48-BF9D-F3C8FF892503}" destId="{1780440E-D92A-B040-A710-F8D875101E05}" srcOrd="0" destOrd="0" presId="urn:microsoft.com/office/officeart/2009/3/layout/HorizontalOrganizationChart"/>
    <dgm:cxn modelId="{3A5639A3-1809-1C44-B7F8-D55E8B45583D}" type="presParOf" srcId="{1780440E-D92A-B040-A710-F8D875101E05}" destId="{A73C4A40-2D47-BF42-9EF8-B3BEE9451F45}" srcOrd="0" destOrd="0" presId="urn:microsoft.com/office/officeart/2009/3/layout/HorizontalOrganizationChart"/>
    <dgm:cxn modelId="{A63B4776-70EC-4246-A04D-99F34881A0E1}" type="presParOf" srcId="{1780440E-D92A-B040-A710-F8D875101E05}" destId="{BCDD8BD9-F9D2-4C44-AB56-5005F5FB7B08}" srcOrd="1" destOrd="0" presId="urn:microsoft.com/office/officeart/2009/3/layout/HorizontalOrganizationChart"/>
    <dgm:cxn modelId="{F748A79B-8890-C745-8D8F-38235DF6207B}" type="presParOf" srcId="{31E814C1-FFDD-BA48-BF9D-F3C8FF892503}" destId="{B22D4294-1D49-E046-9CF9-7B480D0762E6}" srcOrd="1" destOrd="0" presId="urn:microsoft.com/office/officeart/2009/3/layout/HorizontalOrganizationChart"/>
    <dgm:cxn modelId="{E0545FE5-28F5-074B-A351-4F2B4FDFA1C8}" type="presParOf" srcId="{31E814C1-FFDD-BA48-BF9D-F3C8FF892503}" destId="{E1D0C206-488D-6348-BEA7-1FE8B1679EF7}" srcOrd="2" destOrd="0" presId="urn:microsoft.com/office/officeart/2009/3/layout/HorizontalOrganizationChart"/>
    <dgm:cxn modelId="{ADEEF963-453B-F749-9189-85242765B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2BD1CD3A-B3E4-1045-B134-2A73ED46E912}" type="presOf" srcId="{3FA44A42-E0AE-412C-8071-9A37D30DD567}" destId="{22C8BBC7-02FA-4EF0-899A-834C1FEE39E3}" srcOrd="0" destOrd="0" presId="urn:microsoft.com/office/officeart/2009/3/layout/HorizontalOrganizationChart"/>
    <dgm:cxn modelId="{DCB1264A-A368-8642-B183-447E15043F53}" type="presOf" srcId="{57E64457-75B6-40DF-86BF-80888D7FBBC5}" destId="{72A5A8A1-C34D-4CC9-B014-4EDC4C60B5CB}" srcOrd="0" destOrd="0" presId="urn:microsoft.com/office/officeart/2009/3/layout/HorizontalOrganizationChart"/>
    <dgm:cxn modelId="{EB546C73-BE09-1D45-9842-3CC57678DF76}" type="presOf" srcId="{7638F483-EC40-4669-A117-0C6040B4A66B}" destId="{A4529214-DB2D-4B21-8831-F60F2A376559}" srcOrd="1" destOrd="0" presId="urn:microsoft.com/office/officeart/2009/3/layout/HorizontalOrganizationChart"/>
    <dgm:cxn modelId="{4BFE1480-DA60-854B-8D5C-288A295BCA2C}" type="presOf" srcId="{87585F0D-6A81-F747-99EB-D14B33EBB618}" destId="{A73C4A40-2D47-BF42-9EF8-B3BEE9451F45}" srcOrd="0" destOrd="0" presId="urn:microsoft.com/office/officeart/2009/3/layout/HorizontalOrganizationChart"/>
    <dgm:cxn modelId="{FAF5CC96-8CDF-ED4C-A4F8-B25CB414A452}"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A75F1A2-CBB5-5741-86BE-EBE6AF7428F2}"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31750AD-656E-2740-8C1A-4FAFE59BA2CC}" type="presOf" srcId="{7638F483-EC40-4669-A117-0C6040B4A66B}" destId="{86A07B8D-FF15-4EFF-8681-05A46BF1E79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FE4547E6-745C-8040-89BB-449C40A73543}" type="presOf" srcId="{F05BBA42-D7AF-4BA0-8C3F-85B1FE28E48F}" destId="{18DB143D-9E27-4E02-AFA5-F665953CBC10}" srcOrd="0" destOrd="0" presId="urn:microsoft.com/office/officeart/2009/3/layout/HorizontalOrganizationChart"/>
    <dgm:cxn modelId="{C880B9E6-E2B7-AE48-B98C-ADD431315D27}" type="presOf" srcId="{3FA44A42-E0AE-412C-8071-9A37D30DD567}" destId="{CBD704CC-8D6F-4C39-AFA6-3825EE74A965}" srcOrd="1" destOrd="0" presId="urn:microsoft.com/office/officeart/2009/3/layout/HorizontalOrganizationChart"/>
    <dgm:cxn modelId="{49B121F5-64C8-D44A-AB36-194B07DAFF77}" type="presOf" srcId="{9AC2E227-803C-4016-BF2C-9291B6CAA290}" destId="{2A2AFDF2-2568-44F8-842C-3BFD70D9F2B1}" srcOrd="0" destOrd="0" presId="urn:microsoft.com/office/officeart/2009/3/layout/HorizontalOrganizationChart"/>
    <dgm:cxn modelId="{A73240F8-C895-AC43-8948-66B80FBE782A}" type="presOf" srcId="{9AC2E227-803C-4016-BF2C-9291B6CAA290}" destId="{9CD41DA5-A8A9-4189-B933-DCF665F7DF2D}" srcOrd="1" destOrd="0" presId="urn:microsoft.com/office/officeart/2009/3/layout/HorizontalOrganizationChart"/>
    <dgm:cxn modelId="{08DDFEFD-7489-954A-8E3D-A44344816F01}" type="presOf" srcId="{E2369F6E-DA59-4F6E-BD69-6CAA013A82BE}" destId="{CD82D2C2-9EF5-4CA0-9CEE-9265A38A1F4A}" srcOrd="0" destOrd="0" presId="urn:microsoft.com/office/officeart/2009/3/layout/HorizontalOrganizationChart"/>
    <dgm:cxn modelId="{97863997-5E3F-4D4A-85A0-4C52E770F7B1}" type="presParOf" srcId="{18DB143D-9E27-4E02-AFA5-F665953CBC10}" destId="{07E01157-B979-4F6B-B892-75DB2A2B8B0F}" srcOrd="0" destOrd="0" presId="urn:microsoft.com/office/officeart/2009/3/layout/HorizontalOrganizationChart"/>
    <dgm:cxn modelId="{F2DC9074-3AA2-E44D-9DA7-1F0C4017EECE}" type="presParOf" srcId="{07E01157-B979-4F6B-B892-75DB2A2B8B0F}" destId="{F686C23F-604E-4653-B2CB-27DBB6BED631}" srcOrd="0" destOrd="0" presId="urn:microsoft.com/office/officeart/2009/3/layout/HorizontalOrganizationChart"/>
    <dgm:cxn modelId="{49469931-F0DC-D744-9524-DC6E866562E5}" type="presParOf" srcId="{F686C23F-604E-4653-B2CB-27DBB6BED631}" destId="{2A2AFDF2-2568-44F8-842C-3BFD70D9F2B1}" srcOrd="0" destOrd="0" presId="urn:microsoft.com/office/officeart/2009/3/layout/HorizontalOrganizationChart"/>
    <dgm:cxn modelId="{535BB1A9-92FF-474E-96B8-A0E8F08999A0}" type="presParOf" srcId="{F686C23F-604E-4653-B2CB-27DBB6BED631}" destId="{9CD41DA5-A8A9-4189-B933-DCF665F7DF2D}" srcOrd="1" destOrd="0" presId="urn:microsoft.com/office/officeart/2009/3/layout/HorizontalOrganizationChart"/>
    <dgm:cxn modelId="{3E67C3BD-DE5D-8243-B429-C2A13C448AE9}" type="presParOf" srcId="{07E01157-B979-4F6B-B892-75DB2A2B8B0F}" destId="{96876921-77F4-4E08-9148-E99125692808}" srcOrd="1" destOrd="0" presId="urn:microsoft.com/office/officeart/2009/3/layout/HorizontalOrganizationChart"/>
    <dgm:cxn modelId="{6EE41766-E834-094F-BC48-6072748768CE}" type="presParOf" srcId="{96876921-77F4-4E08-9148-E99125692808}" destId="{CD82D2C2-9EF5-4CA0-9CEE-9265A38A1F4A}" srcOrd="0" destOrd="0" presId="urn:microsoft.com/office/officeart/2009/3/layout/HorizontalOrganizationChart"/>
    <dgm:cxn modelId="{AB70F8A9-D2D3-6A4E-BB25-B2A6EA2C216B}" type="presParOf" srcId="{96876921-77F4-4E08-9148-E99125692808}" destId="{9441C830-A66B-4AFB-9252-8069549D4F0A}" srcOrd="1" destOrd="0" presId="urn:microsoft.com/office/officeart/2009/3/layout/HorizontalOrganizationChart"/>
    <dgm:cxn modelId="{090DDA10-14BD-FC44-8D59-5A8BFA57FA5E}" type="presParOf" srcId="{9441C830-A66B-4AFB-9252-8069549D4F0A}" destId="{FEAC7974-4462-4948-9F19-4D53C38CC88A}" srcOrd="0" destOrd="0" presId="urn:microsoft.com/office/officeart/2009/3/layout/HorizontalOrganizationChart"/>
    <dgm:cxn modelId="{C17D592B-FA4B-9645-92DA-74824DE6935D}" type="presParOf" srcId="{FEAC7974-4462-4948-9F19-4D53C38CC88A}" destId="{22C8BBC7-02FA-4EF0-899A-834C1FEE39E3}" srcOrd="0" destOrd="0" presId="urn:microsoft.com/office/officeart/2009/3/layout/HorizontalOrganizationChart"/>
    <dgm:cxn modelId="{A6229F36-03A1-6F41-9F94-E0580CDC1DC1}" type="presParOf" srcId="{FEAC7974-4462-4948-9F19-4D53C38CC88A}" destId="{CBD704CC-8D6F-4C39-AFA6-3825EE74A965}" srcOrd="1" destOrd="0" presId="urn:microsoft.com/office/officeart/2009/3/layout/HorizontalOrganizationChart"/>
    <dgm:cxn modelId="{85839DE9-E1FC-2540-8F2E-5E59032468B5}" type="presParOf" srcId="{9441C830-A66B-4AFB-9252-8069549D4F0A}" destId="{C4FE27A9-6818-468D-8F72-5DEAE64958BC}" srcOrd="1" destOrd="0" presId="urn:microsoft.com/office/officeart/2009/3/layout/HorizontalOrganizationChart"/>
    <dgm:cxn modelId="{931E52B6-CDED-8649-A483-955A3857B2C2}" type="presParOf" srcId="{9441C830-A66B-4AFB-9252-8069549D4F0A}" destId="{B9E24DCA-DEF6-41DD-8228-40542DF88903}" srcOrd="2" destOrd="0" presId="urn:microsoft.com/office/officeart/2009/3/layout/HorizontalOrganizationChart"/>
    <dgm:cxn modelId="{9C5951F9-DA66-344F-A846-D30F05D4A7E9}" type="presParOf" srcId="{96876921-77F4-4E08-9148-E99125692808}" destId="{72A5A8A1-C34D-4CC9-B014-4EDC4C60B5CB}" srcOrd="2" destOrd="0" presId="urn:microsoft.com/office/officeart/2009/3/layout/HorizontalOrganizationChart"/>
    <dgm:cxn modelId="{D58ADB6B-0D38-4948-A152-97CD543BB54A}" type="presParOf" srcId="{96876921-77F4-4E08-9148-E99125692808}" destId="{99464D45-2B22-432F-8F6C-3394CEC310A7}" srcOrd="3" destOrd="0" presId="urn:microsoft.com/office/officeart/2009/3/layout/HorizontalOrganizationChart"/>
    <dgm:cxn modelId="{A5F6A133-03AB-914D-A8C9-DECD1396F711}" type="presParOf" srcId="{99464D45-2B22-432F-8F6C-3394CEC310A7}" destId="{7EEFA05D-0146-474D-BB41-35A44BBAC0EB}" srcOrd="0" destOrd="0" presId="urn:microsoft.com/office/officeart/2009/3/layout/HorizontalOrganizationChart"/>
    <dgm:cxn modelId="{D1F97888-D224-BE41-B613-C95E3B6096D8}" type="presParOf" srcId="{7EEFA05D-0146-474D-BB41-35A44BBAC0EB}" destId="{86A07B8D-FF15-4EFF-8681-05A46BF1E797}" srcOrd="0" destOrd="0" presId="urn:microsoft.com/office/officeart/2009/3/layout/HorizontalOrganizationChart"/>
    <dgm:cxn modelId="{AFA84829-36B7-0D40-B38F-F9B286CF6FA8}" type="presParOf" srcId="{7EEFA05D-0146-474D-BB41-35A44BBAC0EB}" destId="{A4529214-DB2D-4B21-8831-F60F2A376559}" srcOrd="1" destOrd="0" presId="urn:microsoft.com/office/officeart/2009/3/layout/HorizontalOrganizationChart"/>
    <dgm:cxn modelId="{5BD8595C-84C8-EC46-B45F-EE35D860E79F}" type="presParOf" srcId="{99464D45-2B22-432F-8F6C-3394CEC310A7}" destId="{4C9D6515-EA4F-4DBF-A8FE-0711C70136B1}" srcOrd="1" destOrd="0" presId="urn:microsoft.com/office/officeart/2009/3/layout/HorizontalOrganizationChart"/>
    <dgm:cxn modelId="{B90967BB-6120-EE46-8B3B-DD2BE8DA6502}" type="presParOf" srcId="{99464D45-2B22-432F-8F6C-3394CEC310A7}" destId="{686779DB-34D3-4F60-84B6-A35826FF3C2A}" srcOrd="2" destOrd="0" presId="urn:microsoft.com/office/officeart/2009/3/layout/HorizontalOrganizationChart"/>
    <dgm:cxn modelId="{3A0FB7B2-D258-2D43-8E68-6CACF4D002D0}" type="presParOf" srcId="{96876921-77F4-4E08-9148-E99125692808}" destId="{B94BF64B-9716-424E-A851-42E8E7B2B9A7}" srcOrd="4" destOrd="0" presId="urn:microsoft.com/office/officeart/2009/3/layout/HorizontalOrganizationChart"/>
    <dgm:cxn modelId="{93884358-2960-DD42-8526-BABDAD0729C8}" type="presParOf" srcId="{96876921-77F4-4E08-9148-E99125692808}" destId="{31E814C1-FFDD-BA48-BF9D-F3C8FF892503}" srcOrd="5" destOrd="0" presId="urn:microsoft.com/office/officeart/2009/3/layout/HorizontalOrganizationChart"/>
    <dgm:cxn modelId="{DE13BA2B-2924-694B-B9DA-E2C0894BA92C}" type="presParOf" srcId="{31E814C1-FFDD-BA48-BF9D-F3C8FF892503}" destId="{1780440E-D92A-B040-A710-F8D875101E05}" srcOrd="0" destOrd="0" presId="urn:microsoft.com/office/officeart/2009/3/layout/HorizontalOrganizationChart"/>
    <dgm:cxn modelId="{1B38622F-D520-484C-91A1-9349E21A3CB1}" type="presParOf" srcId="{1780440E-D92A-B040-A710-F8D875101E05}" destId="{A73C4A40-2D47-BF42-9EF8-B3BEE9451F45}" srcOrd="0" destOrd="0" presId="urn:microsoft.com/office/officeart/2009/3/layout/HorizontalOrganizationChart"/>
    <dgm:cxn modelId="{9804BDAB-4E67-4A4A-A1EC-FBB396AD8130}" type="presParOf" srcId="{1780440E-D92A-B040-A710-F8D875101E05}" destId="{BCDD8BD9-F9D2-4C44-AB56-5005F5FB7B08}" srcOrd="1" destOrd="0" presId="urn:microsoft.com/office/officeart/2009/3/layout/HorizontalOrganizationChart"/>
    <dgm:cxn modelId="{EFD62391-9EE9-3E46-B6A2-6B50C541822A}" type="presParOf" srcId="{31E814C1-FFDD-BA48-BF9D-F3C8FF892503}" destId="{B22D4294-1D49-E046-9CF9-7B480D0762E6}" srcOrd="1" destOrd="0" presId="urn:microsoft.com/office/officeart/2009/3/layout/HorizontalOrganizationChart"/>
    <dgm:cxn modelId="{EEA9EB9C-CB0F-2447-8410-E83BCCFFBFE7}" type="presParOf" srcId="{31E814C1-FFDD-BA48-BF9D-F3C8FF892503}" destId="{E1D0C206-488D-6348-BEA7-1FE8B1679EF7}" srcOrd="2" destOrd="0" presId="urn:microsoft.com/office/officeart/2009/3/layout/HorizontalOrganizationChart"/>
    <dgm:cxn modelId="{24FD6A7A-1C66-3A46-8BB3-0BE089CAA31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A478360C-0A2D-7641-A6C1-A6C4E61FD9A7}"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6E5D716-BDA3-9540-847C-10EEF2C752DC}" type="presOf" srcId="{7638F483-EC40-4669-A117-0C6040B4A66B}" destId="{86A07B8D-FF15-4EFF-8681-05A46BF1E797}" srcOrd="0" destOrd="0" presId="urn:microsoft.com/office/officeart/2009/3/layout/HorizontalOrganizationChart"/>
    <dgm:cxn modelId="{19DAB61E-88E5-BB49-A6A3-4F5A27452996}" type="presOf" srcId="{3FA44A42-E0AE-412C-8071-9A37D30DD567}" destId="{CBD704CC-8D6F-4C39-AFA6-3825EE74A965}" srcOrd="1" destOrd="0" presId="urn:microsoft.com/office/officeart/2009/3/layout/HorizontalOrganizationChart"/>
    <dgm:cxn modelId="{0F88FC4A-4CB1-044E-8344-2CE7006A6807}" type="presOf" srcId="{9AC2E227-803C-4016-BF2C-9291B6CAA290}" destId="{2A2AFDF2-2568-44F8-842C-3BFD70D9F2B1}" srcOrd="0" destOrd="0" presId="urn:microsoft.com/office/officeart/2009/3/layout/HorizontalOrganizationChart"/>
    <dgm:cxn modelId="{B29B435F-829F-814D-8F85-5F1D94371612}" type="presOf" srcId="{7638F483-EC40-4669-A117-0C6040B4A66B}" destId="{A4529214-DB2D-4B21-8831-F60F2A376559}" srcOrd="1" destOrd="0" presId="urn:microsoft.com/office/officeart/2009/3/layout/HorizontalOrganizationChart"/>
    <dgm:cxn modelId="{DA9AE57E-23FF-3C4C-81BB-A0B73C8F2EEC}" type="presOf" srcId="{18A5DCF8-381A-9740-A1DC-D1A5033A3647}" destId="{B94BF64B-9716-424E-A851-42E8E7B2B9A7}" srcOrd="0" destOrd="0" presId="urn:microsoft.com/office/officeart/2009/3/layout/HorizontalOrganizationChart"/>
    <dgm:cxn modelId="{6ADBDC85-D039-DD48-8475-A165B1364AE2}" type="presOf" srcId="{9AC2E227-803C-4016-BF2C-9291B6CAA290}" destId="{9CD41DA5-A8A9-4189-B933-DCF665F7DF2D}" srcOrd="1" destOrd="0" presId="urn:microsoft.com/office/officeart/2009/3/layout/HorizontalOrganizationChart"/>
    <dgm:cxn modelId="{BD248C95-AB1E-D248-A7CB-4B15C24D1A67}"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0D183B3-9C4B-354F-95D2-3678CA63EB9C}" type="presOf" srcId="{87585F0D-6A81-F747-99EB-D14B33EBB618}" destId="{BCDD8BD9-F9D2-4C44-AB56-5005F5FB7B08}" srcOrd="1" destOrd="0" presId="urn:microsoft.com/office/officeart/2009/3/layout/HorizontalOrganizationChart"/>
    <dgm:cxn modelId="{BF40DABD-AD9E-A943-972B-872C7110E7A1}"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F296DEC-1B37-E040-A976-678B31B2F04E}" type="presOf" srcId="{57E64457-75B6-40DF-86BF-80888D7FBBC5}" destId="{72A5A8A1-C34D-4CC9-B014-4EDC4C60B5CB}" srcOrd="0" destOrd="0" presId="urn:microsoft.com/office/officeart/2009/3/layout/HorizontalOrganizationChart"/>
    <dgm:cxn modelId="{3246E4F8-D049-0B41-9439-8BD32405F30C}" type="presOf" srcId="{F05BBA42-D7AF-4BA0-8C3F-85B1FE28E48F}" destId="{18DB143D-9E27-4E02-AFA5-F665953CBC10}" srcOrd="0" destOrd="0" presId="urn:microsoft.com/office/officeart/2009/3/layout/HorizontalOrganizationChart"/>
    <dgm:cxn modelId="{A79EDEAA-5510-7749-ACC7-99C116B26EBD}" type="presParOf" srcId="{18DB143D-9E27-4E02-AFA5-F665953CBC10}" destId="{07E01157-B979-4F6B-B892-75DB2A2B8B0F}" srcOrd="0" destOrd="0" presId="urn:microsoft.com/office/officeart/2009/3/layout/HorizontalOrganizationChart"/>
    <dgm:cxn modelId="{2E525F8F-A10C-1546-A952-4902AAA262E8}" type="presParOf" srcId="{07E01157-B979-4F6B-B892-75DB2A2B8B0F}" destId="{F686C23F-604E-4653-B2CB-27DBB6BED631}" srcOrd="0" destOrd="0" presId="urn:microsoft.com/office/officeart/2009/3/layout/HorizontalOrganizationChart"/>
    <dgm:cxn modelId="{C5FC4A76-F7CB-CD46-A303-208EA850DE70}" type="presParOf" srcId="{F686C23F-604E-4653-B2CB-27DBB6BED631}" destId="{2A2AFDF2-2568-44F8-842C-3BFD70D9F2B1}" srcOrd="0" destOrd="0" presId="urn:microsoft.com/office/officeart/2009/3/layout/HorizontalOrganizationChart"/>
    <dgm:cxn modelId="{2B0A9061-E619-4C45-88F8-EFC5D943AC86}" type="presParOf" srcId="{F686C23F-604E-4653-B2CB-27DBB6BED631}" destId="{9CD41DA5-A8A9-4189-B933-DCF665F7DF2D}" srcOrd="1" destOrd="0" presId="urn:microsoft.com/office/officeart/2009/3/layout/HorizontalOrganizationChart"/>
    <dgm:cxn modelId="{252A457D-B8A0-7B45-B9E3-99D180BF0CAA}" type="presParOf" srcId="{07E01157-B979-4F6B-B892-75DB2A2B8B0F}" destId="{96876921-77F4-4E08-9148-E99125692808}" srcOrd="1" destOrd="0" presId="urn:microsoft.com/office/officeart/2009/3/layout/HorizontalOrganizationChart"/>
    <dgm:cxn modelId="{2523AF52-2277-2642-A8FB-6F4EED3395E6}" type="presParOf" srcId="{96876921-77F4-4E08-9148-E99125692808}" destId="{CD82D2C2-9EF5-4CA0-9CEE-9265A38A1F4A}" srcOrd="0" destOrd="0" presId="urn:microsoft.com/office/officeart/2009/3/layout/HorizontalOrganizationChart"/>
    <dgm:cxn modelId="{018B3606-6B0A-6642-B8B6-DC6F173F1941}" type="presParOf" srcId="{96876921-77F4-4E08-9148-E99125692808}" destId="{9441C830-A66B-4AFB-9252-8069549D4F0A}" srcOrd="1" destOrd="0" presId="urn:microsoft.com/office/officeart/2009/3/layout/HorizontalOrganizationChart"/>
    <dgm:cxn modelId="{9853D31D-E556-F844-BE52-C116E2F80E10}" type="presParOf" srcId="{9441C830-A66B-4AFB-9252-8069549D4F0A}" destId="{FEAC7974-4462-4948-9F19-4D53C38CC88A}" srcOrd="0" destOrd="0" presId="urn:microsoft.com/office/officeart/2009/3/layout/HorizontalOrganizationChart"/>
    <dgm:cxn modelId="{294E7C3C-621F-C241-BF9B-500E5F2F5F13}" type="presParOf" srcId="{FEAC7974-4462-4948-9F19-4D53C38CC88A}" destId="{22C8BBC7-02FA-4EF0-899A-834C1FEE39E3}" srcOrd="0" destOrd="0" presId="urn:microsoft.com/office/officeart/2009/3/layout/HorizontalOrganizationChart"/>
    <dgm:cxn modelId="{81290AE6-E692-514F-A8EF-3E2619B5A37A}" type="presParOf" srcId="{FEAC7974-4462-4948-9F19-4D53C38CC88A}" destId="{CBD704CC-8D6F-4C39-AFA6-3825EE74A965}" srcOrd="1" destOrd="0" presId="urn:microsoft.com/office/officeart/2009/3/layout/HorizontalOrganizationChart"/>
    <dgm:cxn modelId="{4ABB3F90-C885-3A4F-B039-F415C4A91E32}" type="presParOf" srcId="{9441C830-A66B-4AFB-9252-8069549D4F0A}" destId="{C4FE27A9-6818-468D-8F72-5DEAE64958BC}" srcOrd="1" destOrd="0" presId="urn:microsoft.com/office/officeart/2009/3/layout/HorizontalOrganizationChart"/>
    <dgm:cxn modelId="{A9CDC269-48E0-484E-A424-B576EA0C80B9}" type="presParOf" srcId="{9441C830-A66B-4AFB-9252-8069549D4F0A}" destId="{B9E24DCA-DEF6-41DD-8228-40542DF88903}" srcOrd="2" destOrd="0" presId="urn:microsoft.com/office/officeart/2009/3/layout/HorizontalOrganizationChart"/>
    <dgm:cxn modelId="{1A13CDF4-7814-E442-8D42-2C41A1BC6525}" type="presParOf" srcId="{96876921-77F4-4E08-9148-E99125692808}" destId="{72A5A8A1-C34D-4CC9-B014-4EDC4C60B5CB}" srcOrd="2" destOrd="0" presId="urn:microsoft.com/office/officeart/2009/3/layout/HorizontalOrganizationChart"/>
    <dgm:cxn modelId="{56081F81-9C49-8349-AC26-BE1D8532B971}" type="presParOf" srcId="{96876921-77F4-4E08-9148-E99125692808}" destId="{99464D45-2B22-432F-8F6C-3394CEC310A7}" srcOrd="3" destOrd="0" presId="urn:microsoft.com/office/officeart/2009/3/layout/HorizontalOrganizationChart"/>
    <dgm:cxn modelId="{90307506-4610-744C-AD1D-120B411B2AB5}" type="presParOf" srcId="{99464D45-2B22-432F-8F6C-3394CEC310A7}" destId="{7EEFA05D-0146-474D-BB41-35A44BBAC0EB}" srcOrd="0" destOrd="0" presId="urn:microsoft.com/office/officeart/2009/3/layout/HorizontalOrganizationChart"/>
    <dgm:cxn modelId="{A714AB2C-6F9D-8744-8AFF-2E90C6CAB205}" type="presParOf" srcId="{7EEFA05D-0146-474D-BB41-35A44BBAC0EB}" destId="{86A07B8D-FF15-4EFF-8681-05A46BF1E797}" srcOrd="0" destOrd="0" presId="urn:microsoft.com/office/officeart/2009/3/layout/HorizontalOrganizationChart"/>
    <dgm:cxn modelId="{62E10EC9-08D4-954D-854B-2EF7CDA49F8D}" type="presParOf" srcId="{7EEFA05D-0146-474D-BB41-35A44BBAC0EB}" destId="{A4529214-DB2D-4B21-8831-F60F2A376559}" srcOrd="1" destOrd="0" presId="urn:microsoft.com/office/officeart/2009/3/layout/HorizontalOrganizationChart"/>
    <dgm:cxn modelId="{8326183E-9883-2A4F-8141-A4106EDAF174}" type="presParOf" srcId="{99464D45-2B22-432F-8F6C-3394CEC310A7}" destId="{4C9D6515-EA4F-4DBF-A8FE-0711C70136B1}" srcOrd="1" destOrd="0" presId="urn:microsoft.com/office/officeart/2009/3/layout/HorizontalOrganizationChart"/>
    <dgm:cxn modelId="{4DFC55C2-D9D0-8849-950B-04D915C59A4A}" type="presParOf" srcId="{99464D45-2B22-432F-8F6C-3394CEC310A7}" destId="{686779DB-34D3-4F60-84B6-A35826FF3C2A}" srcOrd="2" destOrd="0" presId="urn:microsoft.com/office/officeart/2009/3/layout/HorizontalOrganizationChart"/>
    <dgm:cxn modelId="{2D2D8711-736E-4746-ADCA-3119469AEAED}" type="presParOf" srcId="{96876921-77F4-4E08-9148-E99125692808}" destId="{B94BF64B-9716-424E-A851-42E8E7B2B9A7}" srcOrd="4" destOrd="0" presId="urn:microsoft.com/office/officeart/2009/3/layout/HorizontalOrganizationChart"/>
    <dgm:cxn modelId="{13DB2E92-D3DC-7442-BB72-862079EC89B9}" type="presParOf" srcId="{96876921-77F4-4E08-9148-E99125692808}" destId="{31E814C1-FFDD-BA48-BF9D-F3C8FF892503}" srcOrd="5" destOrd="0" presId="urn:microsoft.com/office/officeart/2009/3/layout/HorizontalOrganizationChart"/>
    <dgm:cxn modelId="{DE366A22-6B20-C546-A9D6-6C296BC3D6DF}" type="presParOf" srcId="{31E814C1-FFDD-BA48-BF9D-F3C8FF892503}" destId="{1780440E-D92A-B040-A710-F8D875101E05}" srcOrd="0" destOrd="0" presId="urn:microsoft.com/office/officeart/2009/3/layout/HorizontalOrganizationChart"/>
    <dgm:cxn modelId="{D043161D-41C3-344B-9AAD-E994BDB6B331}" type="presParOf" srcId="{1780440E-D92A-B040-A710-F8D875101E05}" destId="{A73C4A40-2D47-BF42-9EF8-B3BEE9451F45}" srcOrd="0" destOrd="0" presId="urn:microsoft.com/office/officeart/2009/3/layout/HorizontalOrganizationChart"/>
    <dgm:cxn modelId="{64949639-35A9-AE4D-A3C8-4D50206F9E5D}" type="presParOf" srcId="{1780440E-D92A-B040-A710-F8D875101E05}" destId="{BCDD8BD9-F9D2-4C44-AB56-5005F5FB7B08}" srcOrd="1" destOrd="0" presId="urn:microsoft.com/office/officeart/2009/3/layout/HorizontalOrganizationChart"/>
    <dgm:cxn modelId="{F80E7600-2A58-8E44-8DEA-97EDC46E99AE}" type="presParOf" srcId="{31E814C1-FFDD-BA48-BF9D-F3C8FF892503}" destId="{B22D4294-1D49-E046-9CF9-7B480D0762E6}" srcOrd="1" destOrd="0" presId="urn:microsoft.com/office/officeart/2009/3/layout/HorizontalOrganizationChart"/>
    <dgm:cxn modelId="{79C3E1E7-FE7B-EE44-952A-A65FDA40F8BC}" type="presParOf" srcId="{31E814C1-FFDD-BA48-BF9D-F3C8FF892503}" destId="{E1D0C206-488D-6348-BEA7-1FE8B1679EF7}" srcOrd="2" destOrd="0" presId="urn:microsoft.com/office/officeart/2009/3/layout/HorizontalOrganizationChart"/>
    <dgm:cxn modelId="{720B61CB-4FA8-BE47-83C6-A52B5ED6F10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06BA009-88CE-4847-8C84-9D15CC617ABE}" type="presOf" srcId="{9AC2E227-803C-4016-BF2C-9291B6CAA290}" destId="{9CD41DA5-A8A9-4189-B933-DCF665F7DF2D}"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43E95B-8A1B-2646-8B3D-0E0D11E44696}" type="presOf" srcId="{3FA44A42-E0AE-412C-8071-9A37D30DD567}" destId="{22C8BBC7-02FA-4EF0-899A-834C1FEE39E3}" srcOrd="0" destOrd="0" presId="urn:microsoft.com/office/officeart/2009/3/layout/HorizontalOrganizationChart"/>
    <dgm:cxn modelId="{5E58F693-ADED-E644-A68A-090C7E4383D5}" type="presOf" srcId="{87585F0D-6A81-F747-99EB-D14B33EBB618}" destId="{BCDD8BD9-F9D2-4C44-AB56-5005F5FB7B08}" srcOrd="1" destOrd="0" presId="urn:microsoft.com/office/officeart/2009/3/layout/HorizontalOrganizationChart"/>
    <dgm:cxn modelId="{D3F56799-7C26-AC4E-8068-A26ACA749797}"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27440A5-15A2-4C42-8E8F-98A8971D586E}" type="presOf" srcId="{9AC2E227-803C-4016-BF2C-9291B6CAA290}" destId="{2A2AFDF2-2568-44F8-842C-3BFD70D9F2B1}"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188787AE-8C90-AF4B-BB45-144A42F1DD18}" type="presOf" srcId="{57E64457-75B6-40DF-86BF-80888D7FBBC5}" destId="{72A5A8A1-C34D-4CC9-B014-4EDC4C60B5CB}" srcOrd="0" destOrd="0" presId="urn:microsoft.com/office/officeart/2009/3/layout/HorizontalOrganizationChart"/>
    <dgm:cxn modelId="{396878B4-C11A-FD42-8D18-D2A495711CF6}"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50A1CD8-E13D-8344-8A06-8B123A53BF7C}" type="presOf" srcId="{7638F483-EC40-4669-A117-0C6040B4A66B}" destId="{86A07B8D-FF15-4EFF-8681-05A46BF1E797}" srcOrd="0" destOrd="0" presId="urn:microsoft.com/office/officeart/2009/3/layout/HorizontalOrganizationChart"/>
    <dgm:cxn modelId="{C2A924D9-3DCC-7C4F-BA64-EE67199169F3}" type="presOf" srcId="{3FA44A42-E0AE-412C-8071-9A37D30DD567}" destId="{CBD704CC-8D6F-4C39-AFA6-3825EE74A965}" srcOrd="1" destOrd="0" presId="urn:microsoft.com/office/officeart/2009/3/layout/HorizontalOrganizationChart"/>
    <dgm:cxn modelId="{3E5AA6DE-E512-DE4C-B995-CCBA88988975}" type="presOf" srcId="{E2369F6E-DA59-4F6E-BD69-6CAA013A82BE}" destId="{CD82D2C2-9EF5-4CA0-9CEE-9265A38A1F4A}" srcOrd="0" destOrd="0" presId="urn:microsoft.com/office/officeart/2009/3/layout/HorizontalOrganizationChart"/>
    <dgm:cxn modelId="{6A9B9AEF-ABA3-DB4C-A7D4-BC319B59E06E}" type="presOf" srcId="{18A5DCF8-381A-9740-A1DC-D1A5033A3647}" destId="{B94BF64B-9716-424E-A851-42E8E7B2B9A7}" srcOrd="0" destOrd="0" presId="urn:microsoft.com/office/officeart/2009/3/layout/HorizontalOrganizationChart"/>
    <dgm:cxn modelId="{33DFD0F9-802B-CA46-9453-DF9AE74A1D13}" type="presOf" srcId="{87585F0D-6A81-F747-99EB-D14B33EBB618}" destId="{A73C4A40-2D47-BF42-9EF8-B3BEE9451F45}" srcOrd="0" destOrd="0" presId="urn:microsoft.com/office/officeart/2009/3/layout/HorizontalOrganizationChart"/>
    <dgm:cxn modelId="{9B94C3EF-C0D2-9742-B825-630D5E563E40}" type="presParOf" srcId="{18DB143D-9E27-4E02-AFA5-F665953CBC10}" destId="{07E01157-B979-4F6B-B892-75DB2A2B8B0F}" srcOrd="0" destOrd="0" presId="urn:microsoft.com/office/officeart/2009/3/layout/HorizontalOrganizationChart"/>
    <dgm:cxn modelId="{6E1AF90D-31B8-9A41-B4FE-C9D0D41F87D4}" type="presParOf" srcId="{07E01157-B979-4F6B-B892-75DB2A2B8B0F}" destId="{F686C23F-604E-4653-B2CB-27DBB6BED631}" srcOrd="0" destOrd="0" presId="urn:microsoft.com/office/officeart/2009/3/layout/HorizontalOrganizationChart"/>
    <dgm:cxn modelId="{179391F9-63D5-AE4D-9A34-4B5812C285A8}" type="presParOf" srcId="{F686C23F-604E-4653-B2CB-27DBB6BED631}" destId="{2A2AFDF2-2568-44F8-842C-3BFD70D9F2B1}" srcOrd="0" destOrd="0" presId="urn:microsoft.com/office/officeart/2009/3/layout/HorizontalOrganizationChart"/>
    <dgm:cxn modelId="{2BDF2248-0F4D-A04F-8878-6DFF3676485B}" type="presParOf" srcId="{F686C23F-604E-4653-B2CB-27DBB6BED631}" destId="{9CD41DA5-A8A9-4189-B933-DCF665F7DF2D}" srcOrd="1" destOrd="0" presId="urn:microsoft.com/office/officeart/2009/3/layout/HorizontalOrganizationChart"/>
    <dgm:cxn modelId="{000675B8-C456-E14B-B445-34DDA93323D3}" type="presParOf" srcId="{07E01157-B979-4F6B-B892-75DB2A2B8B0F}" destId="{96876921-77F4-4E08-9148-E99125692808}" srcOrd="1" destOrd="0" presId="urn:microsoft.com/office/officeart/2009/3/layout/HorizontalOrganizationChart"/>
    <dgm:cxn modelId="{E91D8BEB-7A41-9740-B803-7AD46C55E8CF}" type="presParOf" srcId="{96876921-77F4-4E08-9148-E99125692808}" destId="{CD82D2C2-9EF5-4CA0-9CEE-9265A38A1F4A}" srcOrd="0" destOrd="0" presId="urn:microsoft.com/office/officeart/2009/3/layout/HorizontalOrganizationChart"/>
    <dgm:cxn modelId="{48022B35-E66F-C743-8D5B-CC4E6FE77CBD}" type="presParOf" srcId="{96876921-77F4-4E08-9148-E99125692808}" destId="{9441C830-A66B-4AFB-9252-8069549D4F0A}" srcOrd="1" destOrd="0" presId="urn:microsoft.com/office/officeart/2009/3/layout/HorizontalOrganizationChart"/>
    <dgm:cxn modelId="{01A0B7F6-8C59-7142-9309-B957BE756919}" type="presParOf" srcId="{9441C830-A66B-4AFB-9252-8069549D4F0A}" destId="{FEAC7974-4462-4948-9F19-4D53C38CC88A}" srcOrd="0" destOrd="0" presId="urn:microsoft.com/office/officeart/2009/3/layout/HorizontalOrganizationChart"/>
    <dgm:cxn modelId="{56DCC265-2D86-5547-A056-1D8805191E06}" type="presParOf" srcId="{FEAC7974-4462-4948-9F19-4D53C38CC88A}" destId="{22C8BBC7-02FA-4EF0-899A-834C1FEE39E3}" srcOrd="0" destOrd="0" presId="urn:microsoft.com/office/officeart/2009/3/layout/HorizontalOrganizationChart"/>
    <dgm:cxn modelId="{F71AD0F7-8CCE-B94D-BC4F-FC5972D233D3}" type="presParOf" srcId="{FEAC7974-4462-4948-9F19-4D53C38CC88A}" destId="{CBD704CC-8D6F-4C39-AFA6-3825EE74A965}" srcOrd="1" destOrd="0" presId="urn:microsoft.com/office/officeart/2009/3/layout/HorizontalOrganizationChart"/>
    <dgm:cxn modelId="{F02B13C6-0814-D140-90B1-E879F4788B9B}" type="presParOf" srcId="{9441C830-A66B-4AFB-9252-8069549D4F0A}" destId="{C4FE27A9-6818-468D-8F72-5DEAE64958BC}" srcOrd="1" destOrd="0" presId="urn:microsoft.com/office/officeart/2009/3/layout/HorizontalOrganizationChart"/>
    <dgm:cxn modelId="{B7CB413C-C218-7B43-9112-11B97DE1A8AA}" type="presParOf" srcId="{9441C830-A66B-4AFB-9252-8069549D4F0A}" destId="{B9E24DCA-DEF6-41DD-8228-40542DF88903}" srcOrd="2" destOrd="0" presId="urn:microsoft.com/office/officeart/2009/3/layout/HorizontalOrganizationChart"/>
    <dgm:cxn modelId="{4D202028-FB85-EF46-9FFF-0F4CD1503540}" type="presParOf" srcId="{96876921-77F4-4E08-9148-E99125692808}" destId="{72A5A8A1-C34D-4CC9-B014-4EDC4C60B5CB}" srcOrd="2" destOrd="0" presId="urn:microsoft.com/office/officeart/2009/3/layout/HorizontalOrganizationChart"/>
    <dgm:cxn modelId="{6312A0F7-8D6D-5149-AE74-C2F6EF8C8D3E}" type="presParOf" srcId="{96876921-77F4-4E08-9148-E99125692808}" destId="{99464D45-2B22-432F-8F6C-3394CEC310A7}" srcOrd="3" destOrd="0" presId="urn:microsoft.com/office/officeart/2009/3/layout/HorizontalOrganizationChart"/>
    <dgm:cxn modelId="{9B2DA875-F5DE-234E-B678-ABB8DA707CFD}" type="presParOf" srcId="{99464D45-2B22-432F-8F6C-3394CEC310A7}" destId="{7EEFA05D-0146-474D-BB41-35A44BBAC0EB}" srcOrd="0" destOrd="0" presId="urn:microsoft.com/office/officeart/2009/3/layout/HorizontalOrganizationChart"/>
    <dgm:cxn modelId="{B710B834-AD14-E841-BEE3-0C90BA5709D3}" type="presParOf" srcId="{7EEFA05D-0146-474D-BB41-35A44BBAC0EB}" destId="{86A07B8D-FF15-4EFF-8681-05A46BF1E797}" srcOrd="0" destOrd="0" presId="urn:microsoft.com/office/officeart/2009/3/layout/HorizontalOrganizationChart"/>
    <dgm:cxn modelId="{45AE2A15-DAAE-0044-BE65-0A9AC6DF86B1}" type="presParOf" srcId="{7EEFA05D-0146-474D-BB41-35A44BBAC0EB}" destId="{A4529214-DB2D-4B21-8831-F60F2A376559}" srcOrd="1" destOrd="0" presId="urn:microsoft.com/office/officeart/2009/3/layout/HorizontalOrganizationChart"/>
    <dgm:cxn modelId="{0DFC2F30-787D-E645-84CE-8F87E16C26C2}" type="presParOf" srcId="{99464D45-2B22-432F-8F6C-3394CEC310A7}" destId="{4C9D6515-EA4F-4DBF-A8FE-0711C70136B1}" srcOrd="1" destOrd="0" presId="urn:microsoft.com/office/officeart/2009/3/layout/HorizontalOrganizationChart"/>
    <dgm:cxn modelId="{3A3080BF-BA80-1B41-B053-D836D6345BE3}" type="presParOf" srcId="{99464D45-2B22-432F-8F6C-3394CEC310A7}" destId="{686779DB-34D3-4F60-84B6-A35826FF3C2A}" srcOrd="2" destOrd="0" presId="urn:microsoft.com/office/officeart/2009/3/layout/HorizontalOrganizationChart"/>
    <dgm:cxn modelId="{757FE15D-C023-D045-BA0C-C8FCF25E96F4}" type="presParOf" srcId="{96876921-77F4-4E08-9148-E99125692808}" destId="{B94BF64B-9716-424E-A851-42E8E7B2B9A7}" srcOrd="4" destOrd="0" presId="urn:microsoft.com/office/officeart/2009/3/layout/HorizontalOrganizationChart"/>
    <dgm:cxn modelId="{4F780DAD-C191-E44E-BCA7-385820BCFB59}" type="presParOf" srcId="{96876921-77F4-4E08-9148-E99125692808}" destId="{31E814C1-FFDD-BA48-BF9D-F3C8FF892503}" srcOrd="5" destOrd="0" presId="urn:microsoft.com/office/officeart/2009/3/layout/HorizontalOrganizationChart"/>
    <dgm:cxn modelId="{AFEE561D-42A2-2E4A-89C5-9CD838FE654C}" type="presParOf" srcId="{31E814C1-FFDD-BA48-BF9D-F3C8FF892503}" destId="{1780440E-D92A-B040-A710-F8D875101E05}" srcOrd="0" destOrd="0" presId="urn:microsoft.com/office/officeart/2009/3/layout/HorizontalOrganizationChart"/>
    <dgm:cxn modelId="{CC3DDA55-4A5C-414B-821A-94577CF4D043}" type="presParOf" srcId="{1780440E-D92A-B040-A710-F8D875101E05}" destId="{A73C4A40-2D47-BF42-9EF8-B3BEE9451F45}" srcOrd="0" destOrd="0" presId="urn:microsoft.com/office/officeart/2009/3/layout/HorizontalOrganizationChart"/>
    <dgm:cxn modelId="{B6CCD965-B8F6-C542-A4B3-7C74432BCBAD}" type="presParOf" srcId="{1780440E-D92A-B040-A710-F8D875101E05}" destId="{BCDD8BD9-F9D2-4C44-AB56-5005F5FB7B08}" srcOrd="1" destOrd="0" presId="urn:microsoft.com/office/officeart/2009/3/layout/HorizontalOrganizationChart"/>
    <dgm:cxn modelId="{93575395-56EC-6E48-9E10-9F93F1EC8DEE}" type="presParOf" srcId="{31E814C1-FFDD-BA48-BF9D-F3C8FF892503}" destId="{B22D4294-1D49-E046-9CF9-7B480D0762E6}" srcOrd="1" destOrd="0" presId="urn:microsoft.com/office/officeart/2009/3/layout/HorizontalOrganizationChart"/>
    <dgm:cxn modelId="{8D3A0616-470D-7147-89EF-E9B4F89CEAC0}" type="presParOf" srcId="{31E814C1-FFDD-BA48-BF9D-F3C8FF892503}" destId="{E1D0C206-488D-6348-BEA7-1FE8B1679EF7}" srcOrd="2" destOrd="0" presId="urn:microsoft.com/office/officeart/2009/3/layout/HorizontalOrganizationChart"/>
    <dgm:cxn modelId="{C0972EF3-AC23-804C-BDF8-F3791672523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FA6AA24-04C8-1B44-8461-D6F15C373360}" type="presOf" srcId="{7638F483-EC40-4669-A117-0C6040B4A66B}" destId="{86A07B8D-FF15-4EFF-8681-05A46BF1E797}" srcOrd="0" destOrd="0" presId="urn:microsoft.com/office/officeart/2009/3/layout/HorizontalOrganizationChart"/>
    <dgm:cxn modelId="{A60C6226-386E-734E-8882-D05321648CFE}" type="presOf" srcId="{87585F0D-6A81-F747-99EB-D14B33EBB618}" destId="{BCDD8BD9-F9D2-4C44-AB56-5005F5FB7B08}" srcOrd="1" destOrd="0" presId="urn:microsoft.com/office/officeart/2009/3/layout/HorizontalOrganizationChart"/>
    <dgm:cxn modelId="{2207EB26-C342-C14C-9BBE-5CFCDC512576}" type="presOf" srcId="{87585F0D-6A81-F747-99EB-D14B33EBB618}" destId="{A73C4A40-2D47-BF42-9EF8-B3BEE9451F45}" srcOrd="0" destOrd="0" presId="urn:microsoft.com/office/officeart/2009/3/layout/HorizontalOrganizationChart"/>
    <dgm:cxn modelId="{96FD7B56-965D-BF43-86AE-95FDB79FD020}" type="presOf" srcId="{57E64457-75B6-40DF-86BF-80888D7FBBC5}" destId="{72A5A8A1-C34D-4CC9-B014-4EDC4C60B5CB}" srcOrd="0" destOrd="0" presId="urn:microsoft.com/office/officeart/2009/3/layout/HorizontalOrganizationChart"/>
    <dgm:cxn modelId="{9E2A4969-441F-184F-92BE-0ADE18AA9E84}" type="presOf" srcId="{9AC2E227-803C-4016-BF2C-9291B6CAA290}" destId="{9CD41DA5-A8A9-4189-B933-DCF665F7DF2D}" srcOrd="1" destOrd="0" presId="urn:microsoft.com/office/officeart/2009/3/layout/HorizontalOrganizationChart"/>
    <dgm:cxn modelId="{B12BC16D-0AB2-5249-BACF-5EDDE5D60382}" type="presOf" srcId="{18A5DCF8-381A-9740-A1DC-D1A5033A3647}" destId="{B94BF64B-9716-424E-A851-42E8E7B2B9A7}" srcOrd="0" destOrd="0" presId="urn:microsoft.com/office/officeart/2009/3/layout/HorizontalOrganizationChart"/>
    <dgm:cxn modelId="{13BDD372-AADC-2241-B005-A7D5D2C1DFE3}" type="presOf" srcId="{7638F483-EC40-4669-A117-0C6040B4A66B}" destId="{A4529214-DB2D-4B21-8831-F60F2A376559}" srcOrd="1" destOrd="0" presId="urn:microsoft.com/office/officeart/2009/3/layout/HorizontalOrganizationChart"/>
    <dgm:cxn modelId="{9D9B7E81-FF08-954A-BAB1-939D26895BEB}"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2F0DFDC-E825-1249-91FD-FC944FD22D39}" type="presOf" srcId="{F05BBA42-D7AF-4BA0-8C3F-85B1FE28E48F}" destId="{18DB143D-9E27-4E02-AFA5-F665953CBC10}" srcOrd="0" destOrd="0" presId="urn:microsoft.com/office/officeart/2009/3/layout/HorizontalOrganizationChart"/>
    <dgm:cxn modelId="{9BA777DE-1FE4-1C46-817D-1EF8F8FE2D3E}" type="presOf" srcId="{E2369F6E-DA59-4F6E-BD69-6CAA013A82BE}" destId="{CD82D2C2-9EF5-4CA0-9CEE-9265A38A1F4A}" srcOrd="0" destOrd="0" presId="urn:microsoft.com/office/officeart/2009/3/layout/HorizontalOrganizationChart"/>
    <dgm:cxn modelId="{82A807E8-689C-0347-AEBE-1519A18A1A64}" type="presOf" srcId="{9AC2E227-803C-4016-BF2C-9291B6CAA290}" destId="{2A2AFDF2-2568-44F8-842C-3BFD70D9F2B1}" srcOrd="0" destOrd="0" presId="urn:microsoft.com/office/officeart/2009/3/layout/HorizontalOrganizationChart"/>
    <dgm:cxn modelId="{6DC2DBFB-7904-BD44-BA92-B4688CCAF362}" type="presOf" srcId="{3FA44A42-E0AE-412C-8071-9A37D30DD567}" destId="{22C8BBC7-02FA-4EF0-899A-834C1FEE39E3}" srcOrd="0" destOrd="0" presId="urn:microsoft.com/office/officeart/2009/3/layout/HorizontalOrganizationChart"/>
    <dgm:cxn modelId="{515784DA-58C7-8149-9AB8-8A1DE4545927}" type="presParOf" srcId="{18DB143D-9E27-4E02-AFA5-F665953CBC10}" destId="{07E01157-B979-4F6B-B892-75DB2A2B8B0F}" srcOrd="0" destOrd="0" presId="urn:microsoft.com/office/officeart/2009/3/layout/HorizontalOrganizationChart"/>
    <dgm:cxn modelId="{CA0309D7-E5E2-324B-B7A3-3EE3FEE2B97A}" type="presParOf" srcId="{07E01157-B979-4F6B-B892-75DB2A2B8B0F}" destId="{F686C23F-604E-4653-B2CB-27DBB6BED631}" srcOrd="0" destOrd="0" presId="urn:microsoft.com/office/officeart/2009/3/layout/HorizontalOrganizationChart"/>
    <dgm:cxn modelId="{40E3B93A-BBA0-B744-BC04-E1FC73FE9980}" type="presParOf" srcId="{F686C23F-604E-4653-B2CB-27DBB6BED631}" destId="{2A2AFDF2-2568-44F8-842C-3BFD70D9F2B1}" srcOrd="0" destOrd="0" presId="urn:microsoft.com/office/officeart/2009/3/layout/HorizontalOrganizationChart"/>
    <dgm:cxn modelId="{10D6F304-E190-3742-B66D-6CC89398409E}" type="presParOf" srcId="{F686C23F-604E-4653-B2CB-27DBB6BED631}" destId="{9CD41DA5-A8A9-4189-B933-DCF665F7DF2D}" srcOrd="1" destOrd="0" presId="urn:microsoft.com/office/officeart/2009/3/layout/HorizontalOrganizationChart"/>
    <dgm:cxn modelId="{52111131-3870-8F44-9D11-55B29323A449}" type="presParOf" srcId="{07E01157-B979-4F6B-B892-75DB2A2B8B0F}" destId="{96876921-77F4-4E08-9148-E99125692808}" srcOrd="1" destOrd="0" presId="urn:microsoft.com/office/officeart/2009/3/layout/HorizontalOrganizationChart"/>
    <dgm:cxn modelId="{987ECEC4-A047-574E-889A-D6DF28DBC368}" type="presParOf" srcId="{96876921-77F4-4E08-9148-E99125692808}" destId="{CD82D2C2-9EF5-4CA0-9CEE-9265A38A1F4A}" srcOrd="0" destOrd="0" presId="urn:microsoft.com/office/officeart/2009/3/layout/HorizontalOrganizationChart"/>
    <dgm:cxn modelId="{BC1E740B-99C6-8A46-9904-E5B465D017BC}" type="presParOf" srcId="{96876921-77F4-4E08-9148-E99125692808}" destId="{9441C830-A66B-4AFB-9252-8069549D4F0A}" srcOrd="1" destOrd="0" presId="urn:microsoft.com/office/officeart/2009/3/layout/HorizontalOrganizationChart"/>
    <dgm:cxn modelId="{FA8C346F-6803-BE43-A1B0-D617409A573E}" type="presParOf" srcId="{9441C830-A66B-4AFB-9252-8069549D4F0A}" destId="{FEAC7974-4462-4948-9F19-4D53C38CC88A}" srcOrd="0" destOrd="0" presId="urn:microsoft.com/office/officeart/2009/3/layout/HorizontalOrganizationChart"/>
    <dgm:cxn modelId="{1728F7ED-FFE9-1544-9469-BF1BF0F31D13}" type="presParOf" srcId="{FEAC7974-4462-4948-9F19-4D53C38CC88A}" destId="{22C8BBC7-02FA-4EF0-899A-834C1FEE39E3}" srcOrd="0" destOrd="0" presId="urn:microsoft.com/office/officeart/2009/3/layout/HorizontalOrganizationChart"/>
    <dgm:cxn modelId="{6046B245-537A-3F4C-83C1-06F005C642AE}" type="presParOf" srcId="{FEAC7974-4462-4948-9F19-4D53C38CC88A}" destId="{CBD704CC-8D6F-4C39-AFA6-3825EE74A965}" srcOrd="1" destOrd="0" presId="urn:microsoft.com/office/officeart/2009/3/layout/HorizontalOrganizationChart"/>
    <dgm:cxn modelId="{AA10D2BA-84A2-8541-BE7D-C0DE8ECADE9B}" type="presParOf" srcId="{9441C830-A66B-4AFB-9252-8069549D4F0A}" destId="{C4FE27A9-6818-468D-8F72-5DEAE64958BC}" srcOrd="1" destOrd="0" presId="urn:microsoft.com/office/officeart/2009/3/layout/HorizontalOrganizationChart"/>
    <dgm:cxn modelId="{4A7C13F0-00A7-DF4A-BA38-EF447A84B7C9}" type="presParOf" srcId="{9441C830-A66B-4AFB-9252-8069549D4F0A}" destId="{B9E24DCA-DEF6-41DD-8228-40542DF88903}" srcOrd="2" destOrd="0" presId="urn:microsoft.com/office/officeart/2009/3/layout/HorizontalOrganizationChart"/>
    <dgm:cxn modelId="{9553FD1B-BC15-844C-9F64-79A9CEFFAF38}" type="presParOf" srcId="{96876921-77F4-4E08-9148-E99125692808}" destId="{72A5A8A1-C34D-4CC9-B014-4EDC4C60B5CB}" srcOrd="2" destOrd="0" presId="urn:microsoft.com/office/officeart/2009/3/layout/HorizontalOrganizationChart"/>
    <dgm:cxn modelId="{57857F61-2798-1F49-AC34-E1C47C45F060}" type="presParOf" srcId="{96876921-77F4-4E08-9148-E99125692808}" destId="{99464D45-2B22-432F-8F6C-3394CEC310A7}" srcOrd="3" destOrd="0" presId="urn:microsoft.com/office/officeart/2009/3/layout/HorizontalOrganizationChart"/>
    <dgm:cxn modelId="{29BECE21-AE7F-8C4B-95F7-7913F6A38923}" type="presParOf" srcId="{99464D45-2B22-432F-8F6C-3394CEC310A7}" destId="{7EEFA05D-0146-474D-BB41-35A44BBAC0EB}" srcOrd="0" destOrd="0" presId="urn:microsoft.com/office/officeart/2009/3/layout/HorizontalOrganizationChart"/>
    <dgm:cxn modelId="{B053AB45-0181-D749-AB6E-D607507F9CB8}" type="presParOf" srcId="{7EEFA05D-0146-474D-BB41-35A44BBAC0EB}" destId="{86A07B8D-FF15-4EFF-8681-05A46BF1E797}" srcOrd="0" destOrd="0" presId="urn:microsoft.com/office/officeart/2009/3/layout/HorizontalOrganizationChart"/>
    <dgm:cxn modelId="{B6F67D7F-8E56-3344-9CC3-9F7BA8BBC30E}" type="presParOf" srcId="{7EEFA05D-0146-474D-BB41-35A44BBAC0EB}" destId="{A4529214-DB2D-4B21-8831-F60F2A376559}" srcOrd="1" destOrd="0" presId="urn:microsoft.com/office/officeart/2009/3/layout/HorizontalOrganizationChart"/>
    <dgm:cxn modelId="{AC25BD03-FE6E-DB47-A99F-ED7C5A7D34EE}" type="presParOf" srcId="{99464D45-2B22-432F-8F6C-3394CEC310A7}" destId="{4C9D6515-EA4F-4DBF-A8FE-0711C70136B1}" srcOrd="1" destOrd="0" presId="urn:microsoft.com/office/officeart/2009/3/layout/HorizontalOrganizationChart"/>
    <dgm:cxn modelId="{774663C8-EF99-C046-B9CC-6A5294CA22A0}" type="presParOf" srcId="{99464D45-2B22-432F-8F6C-3394CEC310A7}" destId="{686779DB-34D3-4F60-84B6-A35826FF3C2A}" srcOrd="2" destOrd="0" presId="urn:microsoft.com/office/officeart/2009/3/layout/HorizontalOrganizationChart"/>
    <dgm:cxn modelId="{AA6D7C39-C0E5-FE40-8660-18BA8CF5E6AA}" type="presParOf" srcId="{96876921-77F4-4E08-9148-E99125692808}" destId="{B94BF64B-9716-424E-A851-42E8E7B2B9A7}" srcOrd="4" destOrd="0" presId="urn:microsoft.com/office/officeart/2009/3/layout/HorizontalOrganizationChart"/>
    <dgm:cxn modelId="{1F8BD373-8896-954E-AF16-E50C01D421EB}" type="presParOf" srcId="{96876921-77F4-4E08-9148-E99125692808}" destId="{31E814C1-FFDD-BA48-BF9D-F3C8FF892503}" srcOrd="5" destOrd="0" presId="urn:microsoft.com/office/officeart/2009/3/layout/HorizontalOrganizationChart"/>
    <dgm:cxn modelId="{978105E2-F8C9-834B-B455-A93FF92AC501}" type="presParOf" srcId="{31E814C1-FFDD-BA48-BF9D-F3C8FF892503}" destId="{1780440E-D92A-B040-A710-F8D875101E05}" srcOrd="0" destOrd="0" presId="urn:microsoft.com/office/officeart/2009/3/layout/HorizontalOrganizationChart"/>
    <dgm:cxn modelId="{840376BB-F828-A041-BF70-B660BA402AB1}" type="presParOf" srcId="{1780440E-D92A-B040-A710-F8D875101E05}" destId="{A73C4A40-2D47-BF42-9EF8-B3BEE9451F45}" srcOrd="0" destOrd="0" presId="urn:microsoft.com/office/officeart/2009/3/layout/HorizontalOrganizationChart"/>
    <dgm:cxn modelId="{FCDE5F15-649E-0D4E-9A1C-9C6AA5C12297}" type="presParOf" srcId="{1780440E-D92A-B040-A710-F8D875101E05}" destId="{BCDD8BD9-F9D2-4C44-AB56-5005F5FB7B08}" srcOrd="1" destOrd="0" presId="urn:microsoft.com/office/officeart/2009/3/layout/HorizontalOrganizationChart"/>
    <dgm:cxn modelId="{D3D6DD03-F5A0-D349-AC12-380B618F60C3}" type="presParOf" srcId="{31E814C1-FFDD-BA48-BF9D-F3C8FF892503}" destId="{B22D4294-1D49-E046-9CF9-7B480D0762E6}" srcOrd="1" destOrd="0" presId="urn:microsoft.com/office/officeart/2009/3/layout/HorizontalOrganizationChart"/>
    <dgm:cxn modelId="{F8AFE753-8F7D-834A-8AE3-16AF0DE4BDD1}" type="presParOf" srcId="{31E814C1-FFDD-BA48-BF9D-F3C8FF892503}" destId="{E1D0C206-488D-6348-BEA7-1FE8B1679EF7}" srcOrd="2" destOrd="0" presId="urn:microsoft.com/office/officeart/2009/3/layout/HorizontalOrganizationChart"/>
    <dgm:cxn modelId="{2B77B209-C5EE-0D40-A9F1-7EF2B47A653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员工的知识和技能</a:t>
          </a:r>
          <a:endParaRPr lang="zh-CN" altLang="en-US" sz="2000" dirty="0"/>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rgbClr val="FF0000"/>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7A10C57-D180-A742-9B39-01456A909569}" type="presOf" srcId="{7638F483-EC40-4669-A117-0C6040B4A66B}" destId="{A4529214-DB2D-4B21-8831-F60F2A376559}" srcOrd="1" destOrd="0" presId="urn:microsoft.com/office/officeart/2009/3/layout/HorizontalOrganizationChart"/>
    <dgm:cxn modelId="{0D1C7F58-EDE6-E04A-AAC8-85B8BE8415E1}" type="presOf" srcId="{18A5DCF8-381A-9740-A1DC-D1A5033A3647}" destId="{B94BF64B-9716-424E-A851-42E8E7B2B9A7}" srcOrd="0" destOrd="0" presId="urn:microsoft.com/office/officeart/2009/3/layout/HorizontalOrganizationChart"/>
    <dgm:cxn modelId="{D4120A59-7E09-7C49-97C2-2202270B855A}" type="presOf" srcId="{F05BBA42-D7AF-4BA0-8C3F-85B1FE28E48F}" destId="{18DB143D-9E27-4E02-AFA5-F665953CBC10}" srcOrd="0" destOrd="0" presId="urn:microsoft.com/office/officeart/2009/3/layout/HorizontalOrganizationChart"/>
    <dgm:cxn modelId="{6D96CB5B-02F8-0B45-8E16-B4CF5BB60D4D}" type="presOf" srcId="{9AC2E227-803C-4016-BF2C-9291B6CAA290}" destId="{2A2AFDF2-2568-44F8-842C-3BFD70D9F2B1}" srcOrd="0" destOrd="0" presId="urn:microsoft.com/office/officeart/2009/3/layout/HorizontalOrganizationChart"/>
    <dgm:cxn modelId="{F9C13F7D-3252-1F4D-B730-6802E8A6D624}" type="presOf" srcId="{9AC2E227-803C-4016-BF2C-9291B6CAA290}" destId="{9CD41DA5-A8A9-4189-B933-DCF665F7DF2D}" srcOrd="1" destOrd="0" presId="urn:microsoft.com/office/officeart/2009/3/layout/HorizontalOrganizationChart"/>
    <dgm:cxn modelId="{1EC4467D-40D3-434A-A78E-ABDAA7076F24}" type="presOf" srcId="{3FA44A42-E0AE-412C-8071-9A37D30DD567}" destId="{CBD704CC-8D6F-4C39-AFA6-3825EE74A965}" srcOrd="1" destOrd="0" presId="urn:microsoft.com/office/officeart/2009/3/layout/HorizontalOrganizationChart"/>
    <dgm:cxn modelId="{058EDF92-BFDB-5249-B4B6-02D15355425E}" type="presOf" srcId="{87585F0D-6A81-F747-99EB-D14B33EBB618}" destId="{BCDD8BD9-F9D2-4C44-AB56-5005F5FB7B08}" srcOrd="1" destOrd="0" presId="urn:microsoft.com/office/officeart/2009/3/layout/HorizontalOrganizationChart"/>
    <dgm:cxn modelId="{91F8F694-BFCD-9445-9D41-435EEFA97C67}"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4DBE2A2-0E08-F245-BDC9-4885866D8BB0}" type="presOf" srcId="{7638F483-EC40-4669-A117-0C6040B4A66B}" destId="{86A07B8D-FF15-4EFF-8681-05A46BF1E797}"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A5B51C4-EA73-9D4C-87C2-449729DFD6DF}"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AFD648ED-554E-3D42-A47F-36C4CA5817F0}" type="presOf" srcId="{87585F0D-6A81-F747-99EB-D14B33EBB618}" destId="{A73C4A40-2D47-BF42-9EF8-B3BEE9451F45}" srcOrd="0" destOrd="0" presId="urn:microsoft.com/office/officeart/2009/3/layout/HorizontalOrganizationChart"/>
    <dgm:cxn modelId="{F393DBF2-5126-F043-9010-6D1839BA4B6D}" type="presOf" srcId="{57E64457-75B6-40DF-86BF-80888D7FBBC5}" destId="{72A5A8A1-C34D-4CC9-B014-4EDC4C60B5CB}" srcOrd="0" destOrd="0" presId="urn:microsoft.com/office/officeart/2009/3/layout/HorizontalOrganizationChart"/>
    <dgm:cxn modelId="{2C3F74BA-3935-F144-A27D-04D5BC6C1FA0}" type="presParOf" srcId="{18DB143D-9E27-4E02-AFA5-F665953CBC10}" destId="{07E01157-B979-4F6B-B892-75DB2A2B8B0F}" srcOrd="0" destOrd="0" presId="urn:microsoft.com/office/officeart/2009/3/layout/HorizontalOrganizationChart"/>
    <dgm:cxn modelId="{86A3EE71-7A5E-2742-B9CE-E4F7A6938CB8}" type="presParOf" srcId="{07E01157-B979-4F6B-B892-75DB2A2B8B0F}" destId="{F686C23F-604E-4653-B2CB-27DBB6BED631}" srcOrd="0" destOrd="0" presId="urn:microsoft.com/office/officeart/2009/3/layout/HorizontalOrganizationChart"/>
    <dgm:cxn modelId="{6386FF36-E34A-2047-AB13-3A85ED0808AC}" type="presParOf" srcId="{F686C23F-604E-4653-B2CB-27DBB6BED631}" destId="{2A2AFDF2-2568-44F8-842C-3BFD70D9F2B1}" srcOrd="0" destOrd="0" presId="urn:microsoft.com/office/officeart/2009/3/layout/HorizontalOrganizationChart"/>
    <dgm:cxn modelId="{AF17B863-3F96-0E4B-B4ED-0771E0517CC6}" type="presParOf" srcId="{F686C23F-604E-4653-B2CB-27DBB6BED631}" destId="{9CD41DA5-A8A9-4189-B933-DCF665F7DF2D}" srcOrd="1" destOrd="0" presId="urn:microsoft.com/office/officeart/2009/3/layout/HorizontalOrganizationChart"/>
    <dgm:cxn modelId="{021F2F6F-3D8D-E048-A500-90462E91E09C}" type="presParOf" srcId="{07E01157-B979-4F6B-B892-75DB2A2B8B0F}" destId="{96876921-77F4-4E08-9148-E99125692808}" srcOrd="1" destOrd="0" presId="urn:microsoft.com/office/officeart/2009/3/layout/HorizontalOrganizationChart"/>
    <dgm:cxn modelId="{71BB12B7-5E38-A34E-95E3-CFE0FDF28C3A}" type="presParOf" srcId="{96876921-77F4-4E08-9148-E99125692808}" destId="{CD82D2C2-9EF5-4CA0-9CEE-9265A38A1F4A}" srcOrd="0" destOrd="0" presId="urn:microsoft.com/office/officeart/2009/3/layout/HorizontalOrganizationChart"/>
    <dgm:cxn modelId="{12C57DB7-A16A-8742-84ED-63C8709E2C2E}" type="presParOf" srcId="{96876921-77F4-4E08-9148-E99125692808}" destId="{9441C830-A66B-4AFB-9252-8069549D4F0A}" srcOrd="1" destOrd="0" presId="urn:microsoft.com/office/officeart/2009/3/layout/HorizontalOrganizationChart"/>
    <dgm:cxn modelId="{1AEB06C7-3B6C-D64D-8533-4121EBE3F58B}" type="presParOf" srcId="{9441C830-A66B-4AFB-9252-8069549D4F0A}" destId="{FEAC7974-4462-4948-9F19-4D53C38CC88A}" srcOrd="0" destOrd="0" presId="urn:microsoft.com/office/officeart/2009/3/layout/HorizontalOrganizationChart"/>
    <dgm:cxn modelId="{81AF4BBD-02DE-3941-8F41-9EC1C43D3811}" type="presParOf" srcId="{FEAC7974-4462-4948-9F19-4D53C38CC88A}" destId="{22C8BBC7-02FA-4EF0-899A-834C1FEE39E3}" srcOrd="0" destOrd="0" presId="urn:microsoft.com/office/officeart/2009/3/layout/HorizontalOrganizationChart"/>
    <dgm:cxn modelId="{1F8871A3-E7F2-E145-A01B-4957DF7BB6DD}" type="presParOf" srcId="{FEAC7974-4462-4948-9F19-4D53C38CC88A}" destId="{CBD704CC-8D6F-4C39-AFA6-3825EE74A965}" srcOrd="1" destOrd="0" presId="urn:microsoft.com/office/officeart/2009/3/layout/HorizontalOrganizationChart"/>
    <dgm:cxn modelId="{42B6C283-B22D-7C47-B251-5C2D388363AC}" type="presParOf" srcId="{9441C830-A66B-4AFB-9252-8069549D4F0A}" destId="{C4FE27A9-6818-468D-8F72-5DEAE64958BC}" srcOrd="1" destOrd="0" presId="urn:microsoft.com/office/officeart/2009/3/layout/HorizontalOrganizationChart"/>
    <dgm:cxn modelId="{82FA6F76-4626-B245-8BD3-B089614FC865}" type="presParOf" srcId="{9441C830-A66B-4AFB-9252-8069549D4F0A}" destId="{B9E24DCA-DEF6-41DD-8228-40542DF88903}" srcOrd="2" destOrd="0" presId="urn:microsoft.com/office/officeart/2009/3/layout/HorizontalOrganizationChart"/>
    <dgm:cxn modelId="{74315F78-D823-0A4B-B839-2C07340FEFD2}" type="presParOf" srcId="{96876921-77F4-4E08-9148-E99125692808}" destId="{72A5A8A1-C34D-4CC9-B014-4EDC4C60B5CB}" srcOrd="2" destOrd="0" presId="urn:microsoft.com/office/officeart/2009/3/layout/HorizontalOrganizationChart"/>
    <dgm:cxn modelId="{FAD4019D-4B14-0C42-BCB4-4823527C2619}" type="presParOf" srcId="{96876921-77F4-4E08-9148-E99125692808}" destId="{99464D45-2B22-432F-8F6C-3394CEC310A7}" srcOrd="3" destOrd="0" presId="urn:microsoft.com/office/officeart/2009/3/layout/HorizontalOrganizationChart"/>
    <dgm:cxn modelId="{EC0D74D3-29B8-7A48-A4F0-3E8D4FCD7961}" type="presParOf" srcId="{99464D45-2B22-432F-8F6C-3394CEC310A7}" destId="{7EEFA05D-0146-474D-BB41-35A44BBAC0EB}" srcOrd="0" destOrd="0" presId="urn:microsoft.com/office/officeart/2009/3/layout/HorizontalOrganizationChart"/>
    <dgm:cxn modelId="{1215E391-D85C-5140-A0D9-76BFC7331410}" type="presParOf" srcId="{7EEFA05D-0146-474D-BB41-35A44BBAC0EB}" destId="{86A07B8D-FF15-4EFF-8681-05A46BF1E797}" srcOrd="0" destOrd="0" presId="urn:microsoft.com/office/officeart/2009/3/layout/HorizontalOrganizationChart"/>
    <dgm:cxn modelId="{8F41B44A-B600-FC4F-8CE8-FA779081A175}" type="presParOf" srcId="{7EEFA05D-0146-474D-BB41-35A44BBAC0EB}" destId="{A4529214-DB2D-4B21-8831-F60F2A376559}" srcOrd="1" destOrd="0" presId="urn:microsoft.com/office/officeart/2009/3/layout/HorizontalOrganizationChart"/>
    <dgm:cxn modelId="{C3CB550E-659E-6647-86E6-509E434B6456}" type="presParOf" srcId="{99464D45-2B22-432F-8F6C-3394CEC310A7}" destId="{4C9D6515-EA4F-4DBF-A8FE-0711C70136B1}" srcOrd="1" destOrd="0" presId="urn:microsoft.com/office/officeart/2009/3/layout/HorizontalOrganizationChart"/>
    <dgm:cxn modelId="{9DF4AB7F-6F40-4248-9848-F8C280AE39DD}" type="presParOf" srcId="{99464D45-2B22-432F-8F6C-3394CEC310A7}" destId="{686779DB-34D3-4F60-84B6-A35826FF3C2A}" srcOrd="2" destOrd="0" presId="urn:microsoft.com/office/officeart/2009/3/layout/HorizontalOrganizationChart"/>
    <dgm:cxn modelId="{1E40A075-D8DE-4B4C-96FB-3CA1DF1E0023}" type="presParOf" srcId="{96876921-77F4-4E08-9148-E99125692808}" destId="{B94BF64B-9716-424E-A851-42E8E7B2B9A7}" srcOrd="4" destOrd="0" presId="urn:microsoft.com/office/officeart/2009/3/layout/HorizontalOrganizationChart"/>
    <dgm:cxn modelId="{AAC375DE-CF1F-A049-8200-2AAC0FDD14B5}" type="presParOf" srcId="{96876921-77F4-4E08-9148-E99125692808}" destId="{31E814C1-FFDD-BA48-BF9D-F3C8FF892503}" srcOrd="5" destOrd="0" presId="urn:microsoft.com/office/officeart/2009/3/layout/HorizontalOrganizationChart"/>
    <dgm:cxn modelId="{940D8C73-A636-4740-AB51-C17C9A2AF59C}" type="presParOf" srcId="{31E814C1-FFDD-BA48-BF9D-F3C8FF892503}" destId="{1780440E-D92A-B040-A710-F8D875101E05}" srcOrd="0" destOrd="0" presId="urn:microsoft.com/office/officeart/2009/3/layout/HorizontalOrganizationChart"/>
    <dgm:cxn modelId="{D28CDA53-5963-7045-8254-C1D19F59FBFF}" type="presParOf" srcId="{1780440E-D92A-B040-A710-F8D875101E05}" destId="{A73C4A40-2D47-BF42-9EF8-B3BEE9451F45}" srcOrd="0" destOrd="0" presId="urn:microsoft.com/office/officeart/2009/3/layout/HorizontalOrganizationChart"/>
    <dgm:cxn modelId="{5C5C2964-594C-0244-85CD-B09D8DA3663E}" type="presParOf" srcId="{1780440E-D92A-B040-A710-F8D875101E05}" destId="{BCDD8BD9-F9D2-4C44-AB56-5005F5FB7B08}" srcOrd="1" destOrd="0" presId="urn:microsoft.com/office/officeart/2009/3/layout/HorizontalOrganizationChart"/>
    <dgm:cxn modelId="{CE964E6D-EC34-C440-B7BC-6FBD2642DCD1}" type="presParOf" srcId="{31E814C1-FFDD-BA48-BF9D-F3C8FF892503}" destId="{B22D4294-1D49-E046-9CF9-7B480D0762E6}" srcOrd="1" destOrd="0" presId="urn:microsoft.com/office/officeart/2009/3/layout/HorizontalOrganizationChart"/>
    <dgm:cxn modelId="{50D4C795-D1F6-9246-BC50-EB6DAC709CE6}" type="presParOf" srcId="{31E814C1-FFDD-BA48-BF9D-F3C8FF892503}" destId="{E1D0C206-488D-6348-BEA7-1FE8B1679EF7}" srcOrd="2" destOrd="0" presId="urn:microsoft.com/office/officeart/2009/3/layout/HorizontalOrganizationChart"/>
    <dgm:cxn modelId="{F7EFA251-516A-5E44-A3FF-EB7279C6AE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F961414-F147-0E4C-A5B7-B78926238824}" type="presOf" srcId="{87585F0D-6A81-F747-99EB-D14B33EBB618}" destId="{BCDD8BD9-F9D2-4C44-AB56-5005F5FB7B08}"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782A322-464D-4845-B7DE-E0FA2B7BB774}" type="presOf" srcId="{7638F483-EC40-4669-A117-0C6040B4A66B}" destId="{A4529214-DB2D-4B21-8831-F60F2A376559}" srcOrd="1" destOrd="0" presId="urn:microsoft.com/office/officeart/2009/3/layout/HorizontalOrganizationChart"/>
    <dgm:cxn modelId="{448FE725-17E1-FF43-A651-D013066AFAE8}" type="presOf" srcId="{57E64457-75B6-40DF-86BF-80888D7FBBC5}" destId="{72A5A8A1-C34D-4CC9-B014-4EDC4C60B5CB}" srcOrd="0" destOrd="0" presId="urn:microsoft.com/office/officeart/2009/3/layout/HorizontalOrganizationChart"/>
    <dgm:cxn modelId="{BDB62B29-8C90-2341-98B1-AA9C1BECA97C}" type="presOf" srcId="{9AC2E227-803C-4016-BF2C-9291B6CAA290}" destId="{2A2AFDF2-2568-44F8-842C-3BFD70D9F2B1}" srcOrd="0" destOrd="0" presId="urn:microsoft.com/office/officeart/2009/3/layout/HorizontalOrganizationChart"/>
    <dgm:cxn modelId="{6C300F2B-F990-1A4A-8865-5904DD47C617}" type="presOf" srcId="{87585F0D-6A81-F747-99EB-D14B33EBB618}" destId="{A73C4A40-2D47-BF42-9EF8-B3BEE9451F45}" srcOrd="0" destOrd="0" presId="urn:microsoft.com/office/officeart/2009/3/layout/HorizontalOrganizationChart"/>
    <dgm:cxn modelId="{BFBBDD2E-EC8A-8E46-896E-FA580BAD57C2}" type="presOf" srcId="{3FA44A42-E0AE-412C-8071-9A37D30DD567}" destId="{CBD704CC-8D6F-4C39-AFA6-3825EE74A965}" srcOrd="1" destOrd="0" presId="urn:microsoft.com/office/officeart/2009/3/layout/HorizontalOrganizationChart"/>
    <dgm:cxn modelId="{83C08E36-A334-5D48-B0D7-CD7EEC4E99A5}" type="presOf" srcId="{9AC2E227-803C-4016-BF2C-9291B6CAA290}" destId="{9CD41DA5-A8A9-4189-B933-DCF665F7DF2D}" srcOrd="1" destOrd="0" presId="urn:microsoft.com/office/officeart/2009/3/layout/HorizontalOrganizationChart"/>
    <dgm:cxn modelId="{4D030B4B-E957-904D-82FF-911D09FC362A}" type="presOf" srcId="{18A5DCF8-381A-9740-A1DC-D1A5033A3647}" destId="{B94BF64B-9716-424E-A851-42E8E7B2B9A7}" srcOrd="0" destOrd="0" presId="urn:microsoft.com/office/officeart/2009/3/layout/HorizontalOrganizationChart"/>
    <dgm:cxn modelId="{08284258-5D0D-664D-961C-0249DFC85543}" type="presOf" srcId="{3FA44A42-E0AE-412C-8071-9A37D30DD567}" destId="{22C8BBC7-02FA-4EF0-899A-834C1FEE39E3}" srcOrd="0" destOrd="0" presId="urn:microsoft.com/office/officeart/2009/3/layout/HorizontalOrganizationChart"/>
    <dgm:cxn modelId="{49D08364-7216-4843-AC9D-0235DA7CADF0}" type="presOf" srcId="{7638F483-EC40-4669-A117-0C6040B4A66B}" destId="{86A07B8D-FF15-4EFF-8681-05A46BF1E797}" srcOrd="0" destOrd="0" presId="urn:microsoft.com/office/officeart/2009/3/layout/HorizontalOrganizationChart"/>
    <dgm:cxn modelId="{185A7985-7629-AF48-867D-73C3823113A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D48151C3-2D96-814B-B48C-CDD92F22FDC1}"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13788A8-00D2-0045-B981-9E0B3D8F5320}" type="presParOf" srcId="{18DB143D-9E27-4E02-AFA5-F665953CBC10}" destId="{07E01157-B979-4F6B-B892-75DB2A2B8B0F}" srcOrd="0" destOrd="0" presId="urn:microsoft.com/office/officeart/2009/3/layout/HorizontalOrganizationChart"/>
    <dgm:cxn modelId="{7CD0E474-54E5-9749-9296-E974480E4F26}" type="presParOf" srcId="{07E01157-B979-4F6B-B892-75DB2A2B8B0F}" destId="{F686C23F-604E-4653-B2CB-27DBB6BED631}" srcOrd="0" destOrd="0" presId="urn:microsoft.com/office/officeart/2009/3/layout/HorizontalOrganizationChart"/>
    <dgm:cxn modelId="{1369F868-54AF-6542-870D-2ABB79FB6EA8}" type="presParOf" srcId="{F686C23F-604E-4653-B2CB-27DBB6BED631}" destId="{2A2AFDF2-2568-44F8-842C-3BFD70D9F2B1}" srcOrd="0" destOrd="0" presId="urn:microsoft.com/office/officeart/2009/3/layout/HorizontalOrganizationChart"/>
    <dgm:cxn modelId="{2D15EF91-9CF4-9A49-95EC-25D6B45DA6DB}" type="presParOf" srcId="{F686C23F-604E-4653-B2CB-27DBB6BED631}" destId="{9CD41DA5-A8A9-4189-B933-DCF665F7DF2D}" srcOrd="1" destOrd="0" presId="urn:microsoft.com/office/officeart/2009/3/layout/HorizontalOrganizationChart"/>
    <dgm:cxn modelId="{C75D3809-FAAE-C74A-8392-3F95CBDA8BAE}" type="presParOf" srcId="{07E01157-B979-4F6B-B892-75DB2A2B8B0F}" destId="{96876921-77F4-4E08-9148-E99125692808}" srcOrd="1" destOrd="0" presId="urn:microsoft.com/office/officeart/2009/3/layout/HorizontalOrganizationChart"/>
    <dgm:cxn modelId="{E444505D-6581-DC40-AC9E-3CBE62838819}" type="presParOf" srcId="{96876921-77F4-4E08-9148-E99125692808}" destId="{CD82D2C2-9EF5-4CA0-9CEE-9265A38A1F4A}" srcOrd="0" destOrd="0" presId="urn:microsoft.com/office/officeart/2009/3/layout/HorizontalOrganizationChart"/>
    <dgm:cxn modelId="{42A0CB97-9E57-5248-968D-BBFD26FC695A}" type="presParOf" srcId="{96876921-77F4-4E08-9148-E99125692808}" destId="{9441C830-A66B-4AFB-9252-8069549D4F0A}" srcOrd="1" destOrd="0" presId="urn:microsoft.com/office/officeart/2009/3/layout/HorizontalOrganizationChart"/>
    <dgm:cxn modelId="{74097EC9-85B5-B945-A392-0A3713DCEA49}" type="presParOf" srcId="{9441C830-A66B-4AFB-9252-8069549D4F0A}" destId="{FEAC7974-4462-4948-9F19-4D53C38CC88A}" srcOrd="0" destOrd="0" presId="urn:microsoft.com/office/officeart/2009/3/layout/HorizontalOrganizationChart"/>
    <dgm:cxn modelId="{60FC1C63-DA75-1B48-998A-02994A2DAE2C}" type="presParOf" srcId="{FEAC7974-4462-4948-9F19-4D53C38CC88A}" destId="{22C8BBC7-02FA-4EF0-899A-834C1FEE39E3}" srcOrd="0" destOrd="0" presId="urn:microsoft.com/office/officeart/2009/3/layout/HorizontalOrganizationChart"/>
    <dgm:cxn modelId="{BC74B6B4-74F5-5943-B0CE-F1919A75D158}" type="presParOf" srcId="{FEAC7974-4462-4948-9F19-4D53C38CC88A}" destId="{CBD704CC-8D6F-4C39-AFA6-3825EE74A965}" srcOrd="1" destOrd="0" presId="urn:microsoft.com/office/officeart/2009/3/layout/HorizontalOrganizationChart"/>
    <dgm:cxn modelId="{FA471C7F-5B54-4741-B04D-AA4000E2AC7D}" type="presParOf" srcId="{9441C830-A66B-4AFB-9252-8069549D4F0A}" destId="{C4FE27A9-6818-468D-8F72-5DEAE64958BC}" srcOrd="1" destOrd="0" presId="urn:microsoft.com/office/officeart/2009/3/layout/HorizontalOrganizationChart"/>
    <dgm:cxn modelId="{4330C0A4-5182-9544-A0A0-07AA75F88098}" type="presParOf" srcId="{9441C830-A66B-4AFB-9252-8069549D4F0A}" destId="{B9E24DCA-DEF6-41DD-8228-40542DF88903}" srcOrd="2" destOrd="0" presId="urn:microsoft.com/office/officeart/2009/3/layout/HorizontalOrganizationChart"/>
    <dgm:cxn modelId="{40E99694-4876-154C-BAE3-67A002477E44}" type="presParOf" srcId="{96876921-77F4-4E08-9148-E99125692808}" destId="{72A5A8A1-C34D-4CC9-B014-4EDC4C60B5CB}" srcOrd="2" destOrd="0" presId="urn:microsoft.com/office/officeart/2009/3/layout/HorizontalOrganizationChart"/>
    <dgm:cxn modelId="{B3ABD8D8-3C26-8343-99CD-00F879814D9E}" type="presParOf" srcId="{96876921-77F4-4E08-9148-E99125692808}" destId="{99464D45-2B22-432F-8F6C-3394CEC310A7}" srcOrd="3" destOrd="0" presId="urn:microsoft.com/office/officeart/2009/3/layout/HorizontalOrganizationChart"/>
    <dgm:cxn modelId="{7A6B540B-F6A3-524F-A0C0-7F02DCC0E85A}" type="presParOf" srcId="{99464D45-2B22-432F-8F6C-3394CEC310A7}" destId="{7EEFA05D-0146-474D-BB41-35A44BBAC0EB}" srcOrd="0" destOrd="0" presId="urn:microsoft.com/office/officeart/2009/3/layout/HorizontalOrganizationChart"/>
    <dgm:cxn modelId="{7449B31A-D333-534B-8A56-559CFC254484}" type="presParOf" srcId="{7EEFA05D-0146-474D-BB41-35A44BBAC0EB}" destId="{86A07B8D-FF15-4EFF-8681-05A46BF1E797}" srcOrd="0" destOrd="0" presId="urn:microsoft.com/office/officeart/2009/3/layout/HorizontalOrganizationChart"/>
    <dgm:cxn modelId="{533B80CC-E1B3-2543-9C09-720F09EA15FD}" type="presParOf" srcId="{7EEFA05D-0146-474D-BB41-35A44BBAC0EB}" destId="{A4529214-DB2D-4B21-8831-F60F2A376559}" srcOrd="1" destOrd="0" presId="urn:microsoft.com/office/officeart/2009/3/layout/HorizontalOrganizationChart"/>
    <dgm:cxn modelId="{80C2A5DF-D9FA-CC4E-903B-B4BB684DD4D4}" type="presParOf" srcId="{99464D45-2B22-432F-8F6C-3394CEC310A7}" destId="{4C9D6515-EA4F-4DBF-A8FE-0711C70136B1}" srcOrd="1" destOrd="0" presId="urn:microsoft.com/office/officeart/2009/3/layout/HorizontalOrganizationChart"/>
    <dgm:cxn modelId="{26B5F018-5AF7-9A43-A790-1EEFDEDAC9B8}" type="presParOf" srcId="{99464D45-2B22-432F-8F6C-3394CEC310A7}" destId="{686779DB-34D3-4F60-84B6-A35826FF3C2A}" srcOrd="2" destOrd="0" presId="urn:microsoft.com/office/officeart/2009/3/layout/HorizontalOrganizationChart"/>
    <dgm:cxn modelId="{B3345C66-A4AA-0843-8DC0-62FEE01EF5BC}" type="presParOf" srcId="{96876921-77F4-4E08-9148-E99125692808}" destId="{B94BF64B-9716-424E-A851-42E8E7B2B9A7}" srcOrd="4" destOrd="0" presId="urn:microsoft.com/office/officeart/2009/3/layout/HorizontalOrganizationChart"/>
    <dgm:cxn modelId="{FB511A72-6192-B94B-9D0A-246AD333D8BD}" type="presParOf" srcId="{96876921-77F4-4E08-9148-E99125692808}" destId="{31E814C1-FFDD-BA48-BF9D-F3C8FF892503}" srcOrd="5" destOrd="0" presId="urn:microsoft.com/office/officeart/2009/3/layout/HorizontalOrganizationChart"/>
    <dgm:cxn modelId="{E52C017C-89B7-FC4B-B059-0C612E4E6E68}" type="presParOf" srcId="{31E814C1-FFDD-BA48-BF9D-F3C8FF892503}" destId="{1780440E-D92A-B040-A710-F8D875101E05}" srcOrd="0" destOrd="0" presId="urn:microsoft.com/office/officeart/2009/3/layout/HorizontalOrganizationChart"/>
    <dgm:cxn modelId="{F9355328-57CB-9E4C-9E4E-5E58A5BE5A72}" type="presParOf" srcId="{1780440E-D92A-B040-A710-F8D875101E05}" destId="{A73C4A40-2D47-BF42-9EF8-B3BEE9451F45}" srcOrd="0" destOrd="0" presId="urn:microsoft.com/office/officeart/2009/3/layout/HorizontalOrganizationChart"/>
    <dgm:cxn modelId="{67B413B2-C92F-3042-AFF7-5886D050BF87}" type="presParOf" srcId="{1780440E-D92A-B040-A710-F8D875101E05}" destId="{BCDD8BD9-F9D2-4C44-AB56-5005F5FB7B08}" srcOrd="1" destOrd="0" presId="urn:microsoft.com/office/officeart/2009/3/layout/HorizontalOrganizationChart"/>
    <dgm:cxn modelId="{B130690C-F319-464A-A24C-8A643043A972}" type="presParOf" srcId="{31E814C1-FFDD-BA48-BF9D-F3C8FF892503}" destId="{B22D4294-1D49-E046-9CF9-7B480D0762E6}" srcOrd="1" destOrd="0" presId="urn:microsoft.com/office/officeart/2009/3/layout/HorizontalOrganizationChart"/>
    <dgm:cxn modelId="{4BC45D92-E3A4-0B41-AA1B-737A8DF17F63}" type="presParOf" srcId="{31E814C1-FFDD-BA48-BF9D-F3C8FF892503}" destId="{E1D0C206-488D-6348-BEA7-1FE8B1679EF7}" srcOrd="2" destOrd="0" presId="urn:microsoft.com/office/officeart/2009/3/layout/HorizontalOrganizationChart"/>
    <dgm:cxn modelId="{0F65D6E1-A773-A14F-815E-E31812B7E9E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FC059409-5575-B344-A4E9-D2A8C13B3011}"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ACD9A5C-6C4E-C241-BBFD-DEC122D1424D}" type="presOf" srcId="{9AC2E227-803C-4016-BF2C-9291B6CAA290}" destId="{9CD41DA5-A8A9-4189-B933-DCF665F7DF2D}" srcOrd="1" destOrd="0" presId="urn:microsoft.com/office/officeart/2009/3/layout/HorizontalOrganizationChart"/>
    <dgm:cxn modelId="{27838E5D-93F1-C044-B77D-71D203C16A38}" type="presOf" srcId="{18A5DCF8-381A-9740-A1DC-D1A5033A3647}" destId="{B94BF64B-9716-424E-A851-42E8E7B2B9A7}" srcOrd="0" destOrd="0" presId="urn:microsoft.com/office/officeart/2009/3/layout/HorizontalOrganizationChart"/>
    <dgm:cxn modelId="{94FD3986-103E-C348-B6D4-A07519973529}" type="presOf" srcId="{87585F0D-6A81-F747-99EB-D14B33EBB618}" destId="{A73C4A40-2D47-BF42-9EF8-B3BEE9451F45}" srcOrd="0" destOrd="0" presId="urn:microsoft.com/office/officeart/2009/3/layout/HorizontalOrganizationChart"/>
    <dgm:cxn modelId="{2829088E-3111-9548-AEC3-63509D44AE12}" type="presOf" srcId="{87585F0D-6A81-F747-99EB-D14B33EBB618}" destId="{BCDD8BD9-F9D2-4C44-AB56-5005F5FB7B08}" srcOrd="1" destOrd="0" presId="urn:microsoft.com/office/officeart/2009/3/layout/HorizontalOrganizationChart"/>
    <dgm:cxn modelId="{D8F1D192-4769-A841-A89A-7BAFD79EBA4F}" type="presOf" srcId="{9AC2E227-803C-4016-BF2C-9291B6CAA290}" destId="{2A2AFDF2-2568-44F8-842C-3BFD70D9F2B1}" srcOrd="0" destOrd="0" presId="urn:microsoft.com/office/officeart/2009/3/layout/HorizontalOrganizationChart"/>
    <dgm:cxn modelId="{F950E797-CBED-1E42-BFD2-3FFA12D7DA8C}" type="presOf" srcId="{57E64457-75B6-40DF-86BF-80888D7FBBC5}" destId="{72A5A8A1-C34D-4CC9-B014-4EDC4C60B5CB}" srcOrd="0" destOrd="0" presId="urn:microsoft.com/office/officeart/2009/3/layout/HorizontalOrganizationChart"/>
    <dgm:cxn modelId="{57656298-3A29-D449-A3C4-673D76E4DFE8}"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D74DEAB5-AF98-F144-AF7B-3D4F2013182F}" type="presOf" srcId="{F05BBA42-D7AF-4BA0-8C3F-85B1FE28E48F}" destId="{18DB143D-9E27-4E02-AFA5-F665953CBC10}" srcOrd="0" destOrd="0" presId="urn:microsoft.com/office/officeart/2009/3/layout/HorizontalOrganizationChart"/>
    <dgm:cxn modelId="{763C8EC4-6B30-C946-B1C7-A3199E55C149}"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DD0CE9CD-F5BC-3E42-90D8-E2E3709CB849}" type="presOf" srcId="{7638F483-EC40-4669-A117-0C6040B4A66B}" destId="{86A07B8D-FF15-4EFF-8681-05A46BF1E797}" srcOrd="0" destOrd="0" presId="urn:microsoft.com/office/officeart/2009/3/layout/HorizontalOrganizationChart"/>
    <dgm:cxn modelId="{91A9CCDF-C7B0-E344-BBB9-76BCD6013C3B}" type="presOf" srcId="{7638F483-EC40-4669-A117-0C6040B4A66B}" destId="{A4529214-DB2D-4B21-8831-F60F2A376559}" srcOrd="1" destOrd="0" presId="urn:microsoft.com/office/officeart/2009/3/layout/HorizontalOrganizationChart"/>
    <dgm:cxn modelId="{5BC3BF0C-47F3-7245-9982-4270812844D5}" type="presParOf" srcId="{18DB143D-9E27-4E02-AFA5-F665953CBC10}" destId="{07E01157-B979-4F6B-B892-75DB2A2B8B0F}" srcOrd="0" destOrd="0" presId="urn:microsoft.com/office/officeart/2009/3/layout/HorizontalOrganizationChart"/>
    <dgm:cxn modelId="{5517EE9F-59F3-274A-8B05-68E85DFAC65F}" type="presParOf" srcId="{07E01157-B979-4F6B-B892-75DB2A2B8B0F}" destId="{F686C23F-604E-4653-B2CB-27DBB6BED631}" srcOrd="0" destOrd="0" presId="urn:microsoft.com/office/officeart/2009/3/layout/HorizontalOrganizationChart"/>
    <dgm:cxn modelId="{2B8AF7EE-2178-8648-8036-CCBB31D90CD1}" type="presParOf" srcId="{F686C23F-604E-4653-B2CB-27DBB6BED631}" destId="{2A2AFDF2-2568-44F8-842C-3BFD70D9F2B1}" srcOrd="0" destOrd="0" presId="urn:microsoft.com/office/officeart/2009/3/layout/HorizontalOrganizationChart"/>
    <dgm:cxn modelId="{722001A6-511A-A24E-84F7-C60D3F98C83C}" type="presParOf" srcId="{F686C23F-604E-4653-B2CB-27DBB6BED631}" destId="{9CD41DA5-A8A9-4189-B933-DCF665F7DF2D}" srcOrd="1" destOrd="0" presId="urn:microsoft.com/office/officeart/2009/3/layout/HorizontalOrganizationChart"/>
    <dgm:cxn modelId="{1EF745F1-CEC9-E345-835E-78007F26D62A}" type="presParOf" srcId="{07E01157-B979-4F6B-B892-75DB2A2B8B0F}" destId="{96876921-77F4-4E08-9148-E99125692808}" srcOrd="1" destOrd="0" presId="urn:microsoft.com/office/officeart/2009/3/layout/HorizontalOrganizationChart"/>
    <dgm:cxn modelId="{98E068B9-E035-DC4A-B741-B95A91DD134B}" type="presParOf" srcId="{96876921-77F4-4E08-9148-E99125692808}" destId="{CD82D2C2-9EF5-4CA0-9CEE-9265A38A1F4A}" srcOrd="0" destOrd="0" presId="urn:microsoft.com/office/officeart/2009/3/layout/HorizontalOrganizationChart"/>
    <dgm:cxn modelId="{FC7A7A17-82BA-4144-916A-4BA394EE7423}" type="presParOf" srcId="{96876921-77F4-4E08-9148-E99125692808}" destId="{9441C830-A66B-4AFB-9252-8069549D4F0A}" srcOrd="1" destOrd="0" presId="urn:microsoft.com/office/officeart/2009/3/layout/HorizontalOrganizationChart"/>
    <dgm:cxn modelId="{8F7F420D-54EF-B743-9E7E-1CA4B2DD54EC}" type="presParOf" srcId="{9441C830-A66B-4AFB-9252-8069549D4F0A}" destId="{FEAC7974-4462-4948-9F19-4D53C38CC88A}" srcOrd="0" destOrd="0" presId="urn:microsoft.com/office/officeart/2009/3/layout/HorizontalOrganizationChart"/>
    <dgm:cxn modelId="{A365D952-69FA-ED46-85DB-E4BBE4E02C96}" type="presParOf" srcId="{FEAC7974-4462-4948-9F19-4D53C38CC88A}" destId="{22C8BBC7-02FA-4EF0-899A-834C1FEE39E3}" srcOrd="0" destOrd="0" presId="urn:microsoft.com/office/officeart/2009/3/layout/HorizontalOrganizationChart"/>
    <dgm:cxn modelId="{F2F0DF0B-3434-9542-92B2-4B5011D1AE03}" type="presParOf" srcId="{FEAC7974-4462-4948-9F19-4D53C38CC88A}" destId="{CBD704CC-8D6F-4C39-AFA6-3825EE74A965}" srcOrd="1" destOrd="0" presId="urn:microsoft.com/office/officeart/2009/3/layout/HorizontalOrganizationChart"/>
    <dgm:cxn modelId="{86C6D92C-E7F0-4043-B155-B5577F05BC49}" type="presParOf" srcId="{9441C830-A66B-4AFB-9252-8069549D4F0A}" destId="{C4FE27A9-6818-468D-8F72-5DEAE64958BC}" srcOrd="1" destOrd="0" presId="urn:microsoft.com/office/officeart/2009/3/layout/HorizontalOrganizationChart"/>
    <dgm:cxn modelId="{AA753A29-55B6-5348-9E8E-7E35D33CC50A}" type="presParOf" srcId="{9441C830-A66B-4AFB-9252-8069549D4F0A}" destId="{B9E24DCA-DEF6-41DD-8228-40542DF88903}" srcOrd="2" destOrd="0" presId="urn:microsoft.com/office/officeart/2009/3/layout/HorizontalOrganizationChart"/>
    <dgm:cxn modelId="{D25CE941-43EB-6C49-A6C6-CA5130807A82}" type="presParOf" srcId="{96876921-77F4-4E08-9148-E99125692808}" destId="{72A5A8A1-C34D-4CC9-B014-4EDC4C60B5CB}" srcOrd="2" destOrd="0" presId="urn:microsoft.com/office/officeart/2009/3/layout/HorizontalOrganizationChart"/>
    <dgm:cxn modelId="{E62BC400-0407-1442-AC14-F5FB6DDAAACA}" type="presParOf" srcId="{96876921-77F4-4E08-9148-E99125692808}" destId="{99464D45-2B22-432F-8F6C-3394CEC310A7}" srcOrd="3" destOrd="0" presId="urn:microsoft.com/office/officeart/2009/3/layout/HorizontalOrganizationChart"/>
    <dgm:cxn modelId="{B1CC3506-E6DF-5744-B476-35DDC3AEA301}" type="presParOf" srcId="{99464D45-2B22-432F-8F6C-3394CEC310A7}" destId="{7EEFA05D-0146-474D-BB41-35A44BBAC0EB}" srcOrd="0" destOrd="0" presId="urn:microsoft.com/office/officeart/2009/3/layout/HorizontalOrganizationChart"/>
    <dgm:cxn modelId="{7B5E741C-125B-7240-905E-017933C2C479}" type="presParOf" srcId="{7EEFA05D-0146-474D-BB41-35A44BBAC0EB}" destId="{86A07B8D-FF15-4EFF-8681-05A46BF1E797}" srcOrd="0" destOrd="0" presId="urn:microsoft.com/office/officeart/2009/3/layout/HorizontalOrganizationChart"/>
    <dgm:cxn modelId="{E639D1D6-9F1D-A34D-85AB-85CA16B35836}" type="presParOf" srcId="{7EEFA05D-0146-474D-BB41-35A44BBAC0EB}" destId="{A4529214-DB2D-4B21-8831-F60F2A376559}" srcOrd="1" destOrd="0" presId="urn:microsoft.com/office/officeart/2009/3/layout/HorizontalOrganizationChart"/>
    <dgm:cxn modelId="{F5ADE416-9D90-4049-82F3-FCB1E3352C99}" type="presParOf" srcId="{99464D45-2B22-432F-8F6C-3394CEC310A7}" destId="{4C9D6515-EA4F-4DBF-A8FE-0711C70136B1}" srcOrd="1" destOrd="0" presId="urn:microsoft.com/office/officeart/2009/3/layout/HorizontalOrganizationChart"/>
    <dgm:cxn modelId="{89D17F20-CCDB-754D-A776-069A88065D6B}" type="presParOf" srcId="{99464D45-2B22-432F-8F6C-3394CEC310A7}" destId="{686779DB-34D3-4F60-84B6-A35826FF3C2A}" srcOrd="2" destOrd="0" presId="urn:microsoft.com/office/officeart/2009/3/layout/HorizontalOrganizationChart"/>
    <dgm:cxn modelId="{D80D212D-4771-6540-9A4A-6BBAF126474C}" type="presParOf" srcId="{96876921-77F4-4E08-9148-E99125692808}" destId="{B94BF64B-9716-424E-A851-42E8E7B2B9A7}" srcOrd="4" destOrd="0" presId="urn:microsoft.com/office/officeart/2009/3/layout/HorizontalOrganizationChart"/>
    <dgm:cxn modelId="{2ACED2B1-2FEE-E342-8EFD-AC6B739F47CA}" type="presParOf" srcId="{96876921-77F4-4E08-9148-E99125692808}" destId="{31E814C1-FFDD-BA48-BF9D-F3C8FF892503}" srcOrd="5" destOrd="0" presId="urn:microsoft.com/office/officeart/2009/3/layout/HorizontalOrganizationChart"/>
    <dgm:cxn modelId="{2FAEA3F4-C28F-5A44-A63A-044A315B3C1A}" type="presParOf" srcId="{31E814C1-FFDD-BA48-BF9D-F3C8FF892503}" destId="{1780440E-D92A-B040-A710-F8D875101E05}" srcOrd="0" destOrd="0" presId="urn:microsoft.com/office/officeart/2009/3/layout/HorizontalOrganizationChart"/>
    <dgm:cxn modelId="{97AB81A3-F16F-444F-91B7-D392BAECC101}" type="presParOf" srcId="{1780440E-D92A-B040-A710-F8D875101E05}" destId="{A73C4A40-2D47-BF42-9EF8-B3BEE9451F45}" srcOrd="0" destOrd="0" presId="urn:microsoft.com/office/officeart/2009/3/layout/HorizontalOrganizationChart"/>
    <dgm:cxn modelId="{2FBDAD05-5EFF-F842-83C2-E15F496BF038}" type="presParOf" srcId="{1780440E-D92A-B040-A710-F8D875101E05}" destId="{BCDD8BD9-F9D2-4C44-AB56-5005F5FB7B08}" srcOrd="1" destOrd="0" presId="urn:microsoft.com/office/officeart/2009/3/layout/HorizontalOrganizationChart"/>
    <dgm:cxn modelId="{CC772DAB-E131-4249-8C04-F603FA89D74F}" type="presParOf" srcId="{31E814C1-FFDD-BA48-BF9D-F3C8FF892503}" destId="{B22D4294-1D49-E046-9CF9-7B480D0762E6}" srcOrd="1" destOrd="0" presId="urn:microsoft.com/office/officeart/2009/3/layout/HorizontalOrganizationChart"/>
    <dgm:cxn modelId="{240BE6B8-9467-F643-84FA-7E44AA4360E8}" type="presParOf" srcId="{31E814C1-FFDD-BA48-BF9D-F3C8FF892503}" destId="{E1D0C206-488D-6348-BEA7-1FE8B1679EF7}" srcOrd="2" destOrd="0" presId="urn:microsoft.com/office/officeart/2009/3/layout/HorizontalOrganizationChart"/>
    <dgm:cxn modelId="{0E5760EE-7404-5340-9574-39F1FD8048B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CBD2209-24B2-2343-B247-732A00D4F999}" type="presOf" srcId="{18A5DCF8-381A-9740-A1DC-D1A5033A3647}" destId="{B94BF64B-9716-424E-A851-42E8E7B2B9A7}" srcOrd="0" destOrd="0" presId="urn:microsoft.com/office/officeart/2009/3/layout/HorizontalOrganizationChart"/>
    <dgm:cxn modelId="{7F681E10-CC18-2344-AC12-91A817B4E23F}"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3C41E19-9A55-FF43-856D-9A9C4CFB4626}" type="presOf" srcId="{7638F483-EC40-4669-A117-0C6040B4A66B}" destId="{86A07B8D-FF15-4EFF-8681-05A46BF1E797}" srcOrd="0" destOrd="0" presId="urn:microsoft.com/office/officeart/2009/3/layout/HorizontalOrganizationChart"/>
    <dgm:cxn modelId="{18FA7828-3F06-D049-AE05-17D2C8627CE3}" type="presOf" srcId="{E2369F6E-DA59-4F6E-BD69-6CAA013A82BE}" destId="{CD82D2C2-9EF5-4CA0-9CEE-9265A38A1F4A}" srcOrd="0" destOrd="0" presId="urn:microsoft.com/office/officeart/2009/3/layout/HorizontalOrganizationChart"/>
    <dgm:cxn modelId="{37D89633-440D-1840-9BFB-6080192A93BE}" type="presOf" srcId="{3FA44A42-E0AE-412C-8071-9A37D30DD567}" destId="{22C8BBC7-02FA-4EF0-899A-834C1FEE39E3}" srcOrd="0" destOrd="0" presId="urn:microsoft.com/office/officeart/2009/3/layout/HorizontalOrganizationChart"/>
    <dgm:cxn modelId="{DA4F0742-CABA-3040-852D-83BFF65B54C5}" type="presOf" srcId="{87585F0D-6A81-F747-99EB-D14B33EBB618}" destId="{BCDD8BD9-F9D2-4C44-AB56-5005F5FB7B08}" srcOrd="1" destOrd="0" presId="urn:microsoft.com/office/officeart/2009/3/layout/HorizontalOrganizationChart"/>
    <dgm:cxn modelId="{D5555A4F-222A-FE44-A11C-B84B4F25D2C9}" type="presOf" srcId="{9AC2E227-803C-4016-BF2C-9291B6CAA290}" destId="{2A2AFDF2-2568-44F8-842C-3BFD70D9F2B1}" srcOrd="0" destOrd="0" presId="urn:microsoft.com/office/officeart/2009/3/layout/HorizontalOrganizationChart"/>
    <dgm:cxn modelId="{B2B1D854-357B-1047-BDE4-40F2B65C45EF}" type="presOf" srcId="{F05BBA42-D7AF-4BA0-8C3F-85B1FE28E48F}" destId="{18DB143D-9E27-4E02-AFA5-F665953CBC10}" srcOrd="0" destOrd="0" presId="urn:microsoft.com/office/officeart/2009/3/layout/HorizontalOrganizationChart"/>
    <dgm:cxn modelId="{C46B0062-9561-F44F-BFB5-A012EB3A7307}" type="presOf" srcId="{3FA44A42-E0AE-412C-8071-9A37D30DD567}" destId="{CBD704CC-8D6F-4C39-AFA6-3825EE74A965}" srcOrd="1" destOrd="0" presId="urn:microsoft.com/office/officeart/2009/3/layout/HorizontalOrganizationChart"/>
    <dgm:cxn modelId="{8263A964-D673-FF4D-A71F-AC71CF531762}"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3C7FAB6-8939-F947-8E3D-34957D9B95F2}"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198AFD-5A81-D641-B65D-8D0E4AE1D608}" type="presOf" srcId="{87585F0D-6A81-F747-99EB-D14B33EBB618}" destId="{A73C4A40-2D47-BF42-9EF8-B3BEE9451F45}" srcOrd="0" destOrd="0" presId="urn:microsoft.com/office/officeart/2009/3/layout/HorizontalOrganizationChart"/>
    <dgm:cxn modelId="{FEB44AA9-DFE7-6A45-B945-0090A6F288E9}" type="presParOf" srcId="{18DB143D-9E27-4E02-AFA5-F665953CBC10}" destId="{07E01157-B979-4F6B-B892-75DB2A2B8B0F}" srcOrd="0" destOrd="0" presId="urn:microsoft.com/office/officeart/2009/3/layout/HorizontalOrganizationChart"/>
    <dgm:cxn modelId="{B218D8C9-C4A2-DF4C-91D9-0988A75AE91D}" type="presParOf" srcId="{07E01157-B979-4F6B-B892-75DB2A2B8B0F}" destId="{F686C23F-604E-4653-B2CB-27DBB6BED631}" srcOrd="0" destOrd="0" presId="urn:microsoft.com/office/officeart/2009/3/layout/HorizontalOrganizationChart"/>
    <dgm:cxn modelId="{00B0DE93-3EB3-5242-8AA5-C46F7E39C292}" type="presParOf" srcId="{F686C23F-604E-4653-B2CB-27DBB6BED631}" destId="{2A2AFDF2-2568-44F8-842C-3BFD70D9F2B1}" srcOrd="0" destOrd="0" presId="urn:microsoft.com/office/officeart/2009/3/layout/HorizontalOrganizationChart"/>
    <dgm:cxn modelId="{71D36A92-5533-7742-84FE-F4BC88CC656C}" type="presParOf" srcId="{F686C23F-604E-4653-B2CB-27DBB6BED631}" destId="{9CD41DA5-A8A9-4189-B933-DCF665F7DF2D}" srcOrd="1" destOrd="0" presId="urn:microsoft.com/office/officeart/2009/3/layout/HorizontalOrganizationChart"/>
    <dgm:cxn modelId="{CA3BEF53-DD7F-D04C-B52F-90AE71D1B20B}" type="presParOf" srcId="{07E01157-B979-4F6B-B892-75DB2A2B8B0F}" destId="{96876921-77F4-4E08-9148-E99125692808}" srcOrd="1" destOrd="0" presId="urn:microsoft.com/office/officeart/2009/3/layout/HorizontalOrganizationChart"/>
    <dgm:cxn modelId="{C87B23CE-942D-074E-B8BC-3516A397FFBD}" type="presParOf" srcId="{96876921-77F4-4E08-9148-E99125692808}" destId="{CD82D2C2-9EF5-4CA0-9CEE-9265A38A1F4A}" srcOrd="0" destOrd="0" presId="urn:microsoft.com/office/officeart/2009/3/layout/HorizontalOrganizationChart"/>
    <dgm:cxn modelId="{D42B5939-ED3C-9546-AC7C-9A1E115C0B87}" type="presParOf" srcId="{96876921-77F4-4E08-9148-E99125692808}" destId="{9441C830-A66B-4AFB-9252-8069549D4F0A}" srcOrd="1" destOrd="0" presId="urn:microsoft.com/office/officeart/2009/3/layout/HorizontalOrganizationChart"/>
    <dgm:cxn modelId="{22E54C48-56D4-E341-A6F0-FFE183AAD6EF}" type="presParOf" srcId="{9441C830-A66B-4AFB-9252-8069549D4F0A}" destId="{FEAC7974-4462-4948-9F19-4D53C38CC88A}" srcOrd="0" destOrd="0" presId="urn:microsoft.com/office/officeart/2009/3/layout/HorizontalOrganizationChart"/>
    <dgm:cxn modelId="{52911AC1-932E-5045-8179-DC03B986C4D1}" type="presParOf" srcId="{FEAC7974-4462-4948-9F19-4D53C38CC88A}" destId="{22C8BBC7-02FA-4EF0-899A-834C1FEE39E3}" srcOrd="0" destOrd="0" presId="urn:microsoft.com/office/officeart/2009/3/layout/HorizontalOrganizationChart"/>
    <dgm:cxn modelId="{5FCF6186-9FCA-5647-A4BD-51F327185945}" type="presParOf" srcId="{FEAC7974-4462-4948-9F19-4D53C38CC88A}" destId="{CBD704CC-8D6F-4C39-AFA6-3825EE74A965}" srcOrd="1" destOrd="0" presId="urn:microsoft.com/office/officeart/2009/3/layout/HorizontalOrganizationChart"/>
    <dgm:cxn modelId="{DFBEEE16-C8BE-0E49-A2D4-96BF8C8A0FE2}" type="presParOf" srcId="{9441C830-A66B-4AFB-9252-8069549D4F0A}" destId="{C4FE27A9-6818-468D-8F72-5DEAE64958BC}" srcOrd="1" destOrd="0" presId="urn:microsoft.com/office/officeart/2009/3/layout/HorizontalOrganizationChart"/>
    <dgm:cxn modelId="{7B8CFFAC-29E1-B94A-A088-4D1182B3DB8B}" type="presParOf" srcId="{9441C830-A66B-4AFB-9252-8069549D4F0A}" destId="{B9E24DCA-DEF6-41DD-8228-40542DF88903}" srcOrd="2" destOrd="0" presId="urn:microsoft.com/office/officeart/2009/3/layout/HorizontalOrganizationChart"/>
    <dgm:cxn modelId="{FDC56D15-1D12-B146-AF6D-41E60B0699AA}" type="presParOf" srcId="{96876921-77F4-4E08-9148-E99125692808}" destId="{72A5A8A1-C34D-4CC9-B014-4EDC4C60B5CB}" srcOrd="2" destOrd="0" presId="urn:microsoft.com/office/officeart/2009/3/layout/HorizontalOrganizationChart"/>
    <dgm:cxn modelId="{483953B8-3718-D449-8A00-39E562A5B5D5}" type="presParOf" srcId="{96876921-77F4-4E08-9148-E99125692808}" destId="{99464D45-2B22-432F-8F6C-3394CEC310A7}" srcOrd="3" destOrd="0" presId="urn:microsoft.com/office/officeart/2009/3/layout/HorizontalOrganizationChart"/>
    <dgm:cxn modelId="{3C75D0A4-451E-5643-811E-85C0AB11B15A}" type="presParOf" srcId="{99464D45-2B22-432F-8F6C-3394CEC310A7}" destId="{7EEFA05D-0146-474D-BB41-35A44BBAC0EB}" srcOrd="0" destOrd="0" presId="urn:microsoft.com/office/officeart/2009/3/layout/HorizontalOrganizationChart"/>
    <dgm:cxn modelId="{8E5C6D22-B42F-5043-B1E8-B9AEF15479D3}" type="presParOf" srcId="{7EEFA05D-0146-474D-BB41-35A44BBAC0EB}" destId="{86A07B8D-FF15-4EFF-8681-05A46BF1E797}" srcOrd="0" destOrd="0" presId="urn:microsoft.com/office/officeart/2009/3/layout/HorizontalOrganizationChart"/>
    <dgm:cxn modelId="{C619C11F-A03A-B843-A16E-90A3BCAB3FEC}" type="presParOf" srcId="{7EEFA05D-0146-474D-BB41-35A44BBAC0EB}" destId="{A4529214-DB2D-4B21-8831-F60F2A376559}" srcOrd="1" destOrd="0" presId="urn:microsoft.com/office/officeart/2009/3/layout/HorizontalOrganizationChart"/>
    <dgm:cxn modelId="{452D842B-4487-8E49-B473-5191004E33E2}" type="presParOf" srcId="{99464D45-2B22-432F-8F6C-3394CEC310A7}" destId="{4C9D6515-EA4F-4DBF-A8FE-0711C70136B1}" srcOrd="1" destOrd="0" presId="urn:microsoft.com/office/officeart/2009/3/layout/HorizontalOrganizationChart"/>
    <dgm:cxn modelId="{A7B06D13-0B6F-A54C-9085-E96E2032C20C}" type="presParOf" srcId="{99464D45-2B22-432F-8F6C-3394CEC310A7}" destId="{686779DB-34D3-4F60-84B6-A35826FF3C2A}" srcOrd="2" destOrd="0" presId="urn:microsoft.com/office/officeart/2009/3/layout/HorizontalOrganizationChart"/>
    <dgm:cxn modelId="{B7415AC5-026D-544D-9F26-ED4621A11B44}" type="presParOf" srcId="{96876921-77F4-4E08-9148-E99125692808}" destId="{B94BF64B-9716-424E-A851-42E8E7B2B9A7}" srcOrd="4" destOrd="0" presId="urn:microsoft.com/office/officeart/2009/3/layout/HorizontalOrganizationChart"/>
    <dgm:cxn modelId="{48402D13-845F-7D46-816F-E430322C046B}" type="presParOf" srcId="{96876921-77F4-4E08-9148-E99125692808}" destId="{31E814C1-FFDD-BA48-BF9D-F3C8FF892503}" srcOrd="5" destOrd="0" presId="urn:microsoft.com/office/officeart/2009/3/layout/HorizontalOrganizationChart"/>
    <dgm:cxn modelId="{95E2B09D-FB69-A34A-BB90-78B0683B94B5}" type="presParOf" srcId="{31E814C1-FFDD-BA48-BF9D-F3C8FF892503}" destId="{1780440E-D92A-B040-A710-F8D875101E05}" srcOrd="0" destOrd="0" presId="urn:microsoft.com/office/officeart/2009/3/layout/HorizontalOrganizationChart"/>
    <dgm:cxn modelId="{C2CFE0B3-AF53-7741-9CE2-7EADDAB1A0F9}" type="presParOf" srcId="{1780440E-D92A-B040-A710-F8D875101E05}" destId="{A73C4A40-2D47-BF42-9EF8-B3BEE9451F45}" srcOrd="0" destOrd="0" presId="urn:microsoft.com/office/officeart/2009/3/layout/HorizontalOrganizationChart"/>
    <dgm:cxn modelId="{ECEAC1E4-7953-6144-902B-D49D635CA650}" type="presParOf" srcId="{1780440E-D92A-B040-A710-F8D875101E05}" destId="{BCDD8BD9-F9D2-4C44-AB56-5005F5FB7B08}" srcOrd="1" destOrd="0" presId="urn:microsoft.com/office/officeart/2009/3/layout/HorizontalOrganizationChart"/>
    <dgm:cxn modelId="{2ABB2085-3D50-BA47-8328-80E9CBD0B257}" type="presParOf" srcId="{31E814C1-FFDD-BA48-BF9D-F3C8FF892503}" destId="{B22D4294-1D49-E046-9CF9-7B480D0762E6}" srcOrd="1" destOrd="0" presId="urn:microsoft.com/office/officeart/2009/3/layout/HorizontalOrganizationChart"/>
    <dgm:cxn modelId="{130BF771-F1D1-5E4B-A4E4-EE738D38DA08}" type="presParOf" srcId="{31E814C1-FFDD-BA48-BF9D-F3C8FF892503}" destId="{E1D0C206-488D-6348-BEA7-1FE8B1679EF7}" srcOrd="2" destOrd="0" presId="urn:microsoft.com/office/officeart/2009/3/layout/HorizontalOrganizationChart"/>
    <dgm:cxn modelId="{EA050A0D-CA56-B24B-8AB1-08053AFF2EA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F2611453-EECC-544E-B57E-8F877A7AA06A}">
      <dgm:prSet custT="1"/>
      <dgm:spPr/>
      <dgm:t>
        <a:bodyPr/>
        <a:lstStyle/>
        <a:p>
          <a:r>
            <a:rPr lang="zh-CN" altLang="en-US" sz="2000" b="1" dirty="0">
              <a:latin typeface="SimHei" charset="-122"/>
              <a:ea typeface="SimHei" charset="-122"/>
              <a:cs typeface="SimHei" charset="-122"/>
            </a:rPr>
            <a:t>有价值的创造能力</a:t>
          </a:r>
        </a:p>
      </dgm:t>
    </dgm:pt>
    <dgm:pt modelId="{F3F9DEBD-64CA-964F-A213-819FD9D87294}" type="parTrans" cxnId="{621CA53E-37B6-B74D-91CC-F76C0A7D941A}">
      <dgm:prSet/>
      <dgm:spPr/>
      <dgm:t>
        <a:bodyPr/>
        <a:lstStyle/>
        <a:p>
          <a:endParaRPr lang="zh-CN" altLang="en-US"/>
        </a:p>
      </dgm:t>
    </dgm:pt>
    <dgm:pt modelId="{CEC130C4-FE79-0D4C-BA9B-1C067E618839}" type="sibTrans" cxnId="{621CA53E-37B6-B74D-91CC-F76C0A7D941A}">
      <dgm:prSet/>
      <dgm:spPr/>
      <dgm:t>
        <a:bodyPr/>
        <a:lstStyle/>
        <a:p>
          <a:endParaRPr lang="zh-CN" altLang="en-US"/>
        </a:p>
      </dgm:t>
    </dgm:pt>
    <dgm:pt modelId="{9828A2A5-21F9-1146-8842-CE11F9DDCDFC}">
      <dgm:prSet custT="1"/>
      <dgm:spPr/>
      <dgm:t>
        <a:bodyPr/>
        <a:lstStyle/>
        <a:p>
          <a:r>
            <a:rPr lang="zh-CN" altLang="en-US" sz="2000" b="1" dirty="0">
              <a:latin typeface="SimHei" charset="-122"/>
              <a:ea typeface="SimHei" charset="-122"/>
              <a:cs typeface="SimHei" charset="-122"/>
            </a:rPr>
            <a:t>异质性</a:t>
          </a:r>
        </a:p>
      </dgm:t>
    </dgm:pt>
    <dgm:pt modelId="{BDB4E693-0209-2649-AB7E-814D41E78457}" type="parTrans" cxnId="{785A18E3-715A-554E-B5B8-33B325A6E645}">
      <dgm:prSet/>
      <dgm:spPr/>
      <dgm:t>
        <a:bodyPr/>
        <a:lstStyle/>
        <a:p>
          <a:endParaRPr lang="zh-CN" altLang="en-US"/>
        </a:p>
      </dgm:t>
    </dgm:pt>
    <dgm:pt modelId="{87EB1386-AFD4-2349-B93C-7CE8F0DA7942}" type="sibTrans" cxnId="{785A18E3-715A-554E-B5B8-33B325A6E645}">
      <dgm:prSet/>
      <dgm:spPr/>
      <dgm:t>
        <a:bodyPr/>
        <a:lstStyle/>
        <a:p>
          <a:endParaRPr lang="zh-CN" altLang="en-US"/>
        </a:p>
      </dgm:t>
    </dgm:pt>
    <dgm:pt modelId="{71694D9C-46AB-6248-9F6F-D05E885760BD}">
      <dgm:prSet custT="1"/>
      <dgm:spPr/>
      <dgm:t>
        <a:bodyPr/>
        <a:lstStyle/>
        <a:p>
          <a:r>
            <a:rPr lang="zh-CN" altLang="en-US" sz="2000" b="1" dirty="0">
              <a:latin typeface="SimHei" charset="-122"/>
              <a:ea typeface="SimHei" charset="-122"/>
              <a:cs typeface="SimHei" charset="-122"/>
            </a:rPr>
            <a:t>难模仿性</a:t>
          </a:r>
        </a:p>
      </dgm:t>
    </dgm:pt>
    <dgm:pt modelId="{BEE1998A-AD0C-DB4E-8354-230C582BE767}" type="parTrans" cxnId="{84E501DC-C3EC-8A4C-8EC3-B1315AD665CD}">
      <dgm:prSet/>
      <dgm:spPr/>
      <dgm:t>
        <a:bodyPr/>
        <a:lstStyle/>
        <a:p>
          <a:endParaRPr lang="zh-CN" altLang="en-US"/>
        </a:p>
      </dgm:t>
    </dgm:pt>
    <dgm:pt modelId="{D8E9B5F3-268D-6C43-9510-4C489D2A0E8C}" type="sibTrans" cxnId="{84E501DC-C3EC-8A4C-8EC3-B1315AD665CD}">
      <dgm:prSet/>
      <dgm:spPr/>
      <dgm:t>
        <a:bodyPr/>
        <a:lstStyle/>
        <a:p>
          <a:endParaRPr lang="zh-CN" altLang="en-US"/>
        </a:p>
      </dgm:t>
    </dgm:pt>
    <dgm:pt modelId="{1EBF1428-4789-1D48-AB42-56B61BE56820}">
      <dgm:prSet custT="1"/>
      <dgm:spPr/>
      <dgm:t>
        <a:bodyPr/>
        <a:lstStyle/>
        <a:p>
          <a:r>
            <a:rPr lang="zh-CN" altLang="en-US" sz="2000" b="1" dirty="0">
              <a:latin typeface="SimHei" charset="-122"/>
              <a:ea typeface="SimHei" charset="-122"/>
              <a:cs typeface="SimHei" charset="-122"/>
            </a:rPr>
            <a:t>不可交易性</a:t>
          </a:r>
        </a:p>
      </dgm:t>
    </dgm:pt>
    <dgm:pt modelId="{6411EB0C-F18E-E943-B928-B8741267CD00}" type="parTrans" cxnId="{1E493C94-06BD-284D-96DB-779E708D70D3}">
      <dgm:prSet/>
      <dgm:spPr/>
      <dgm:t>
        <a:bodyPr/>
        <a:lstStyle/>
        <a:p>
          <a:endParaRPr lang="zh-CN" altLang="en-US"/>
        </a:p>
      </dgm:t>
    </dgm:pt>
    <dgm:pt modelId="{9003CA25-3BE2-8646-9D9B-FD7B7537E785}" type="sibTrans" cxnId="{1E493C94-06BD-284D-96DB-779E708D70D3}">
      <dgm:prSet/>
      <dgm:spPr/>
      <dgm:t>
        <a:bodyPr/>
        <a:lstStyle/>
        <a:p>
          <a:endParaRPr lang="zh-CN" altLang="en-US"/>
        </a:p>
      </dgm:t>
    </dgm:pt>
    <dgm:pt modelId="{FB8B1A64-DACE-CA4A-95E7-E50B8B0FEEB6}">
      <dgm:prSet custT="1"/>
      <dgm:spPr/>
      <dgm:t>
        <a:bodyPr/>
        <a:lstStyle/>
        <a:p>
          <a:r>
            <a:rPr lang="zh-CN" altLang="en-US" sz="2000" b="1" dirty="0">
              <a:latin typeface="SimHei" charset="-122"/>
              <a:ea typeface="SimHei" charset="-122"/>
              <a:cs typeface="SimHei" charset="-122"/>
            </a:rPr>
            <a:t>扩展性</a:t>
          </a:r>
        </a:p>
      </dgm:t>
    </dgm:pt>
    <dgm:pt modelId="{93F11D39-2BEC-FB4E-9C35-62FF4121CBBC}" type="parTrans" cxnId="{01BDAC83-1D04-4E44-A48D-839B463D2F38}">
      <dgm:prSet/>
      <dgm:spPr/>
      <dgm:t>
        <a:bodyPr/>
        <a:lstStyle/>
        <a:p>
          <a:endParaRPr lang="zh-CN" altLang="en-US"/>
        </a:p>
      </dgm:t>
    </dgm:pt>
    <dgm:pt modelId="{13C0F9EC-A0F8-304B-9CE7-43B006A15DAA}" type="sibTrans" cxnId="{01BDAC83-1D04-4E44-A48D-839B463D2F38}">
      <dgm:prSet/>
      <dgm:spPr/>
      <dgm:t>
        <a:bodyPr/>
        <a:lstStyle/>
        <a:p>
          <a:endParaRPr lang="zh-CN" altLang="en-US"/>
        </a:p>
      </dgm:t>
    </dgm:pt>
    <dgm:pt modelId="{07D124F9-F934-2142-B567-B84A5E095488}">
      <dgm:prSet custT="1"/>
      <dgm:spPr/>
      <dgm:t>
        <a:bodyPr/>
        <a:lstStyle/>
        <a:p>
          <a:r>
            <a:rPr lang="zh-CN" altLang="en-US" sz="2000" b="1" dirty="0">
              <a:latin typeface="SimHei" charset="-122"/>
              <a:ea typeface="SimHei" charset="-122"/>
              <a:cs typeface="SimHei" charset="-122"/>
            </a:rPr>
            <a:t>动态性</a:t>
          </a:r>
        </a:p>
      </dgm:t>
    </dgm:pt>
    <dgm:pt modelId="{F9E335B9-57D6-1F45-ABD5-43A836983C2C}" type="parTrans" cxnId="{61D32366-24FE-6345-85F2-F9B390E17757}">
      <dgm:prSet/>
      <dgm:spPr/>
      <dgm:t>
        <a:bodyPr/>
        <a:lstStyle/>
        <a:p>
          <a:endParaRPr lang="zh-CN" altLang="en-US"/>
        </a:p>
      </dgm:t>
    </dgm:pt>
    <dgm:pt modelId="{CE31A967-85C4-C84A-9584-94DCFFB941F4}" type="sibTrans" cxnId="{61D32366-24FE-6345-85F2-F9B390E17757}">
      <dgm:prSet/>
      <dgm:spPr/>
      <dgm:t>
        <a:bodyPr/>
        <a:lstStyle/>
        <a:p>
          <a:endParaRPr lang="zh-CN" altLang="en-US"/>
        </a:p>
      </dgm:t>
    </dgm:pt>
    <dgm:pt modelId="{562C7A6C-EF03-F84C-B472-E054222691CD}">
      <dgm:prSet custT="1"/>
      <dgm:spPr/>
      <dgm:t>
        <a:bodyPr/>
        <a:lstStyle/>
        <a:p>
          <a:r>
            <a:rPr lang="zh-CN" altLang="en-US" sz="2000" b="1" dirty="0">
              <a:latin typeface="SimHei" charset="-122"/>
              <a:ea typeface="SimHei" charset="-122"/>
              <a:cs typeface="SimHei" charset="-122"/>
            </a:rPr>
            <a:t>企业的资源</a:t>
          </a:r>
        </a:p>
      </dgm:t>
    </dgm:pt>
    <dgm:pt modelId="{52C9FA12-C145-CC43-A719-0DD101ABAC00}" type="parTrans" cxnId="{0FDEDF4B-A898-F541-ABE9-79C49E79AA86}">
      <dgm:prSet/>
      <dgm:spPr/>
      <dgm:t>
        <a:bodyPr/>
        <a:lstStyle/>
        <a:p>
          <a:endParaRPr lang="zh-CN" altLang="en-US"/>
        </a:p>
      </dgm:t>
    </dgm:pt>
    <dgm:pt modelId="{AFFD495E-E640-D64A-9FE3-7E9B74412DAE}" type="sibTrans" cxnId="{0FDEDF4B-A898-F541-ABE9-79C49E79AA86}">
      <dgm:prSet/>
      <dgm:spPr/>
      <dgm:t>
        <a:bodyPr/>
        <a:lstStyle/>
        <a:p>
          <a:endParaRPr lang="zh-CN" altLang="en-US"/>
        </a:p>
      </dgm:t>
    </dgm:pt>
    <dgm:pt modelId="{7B24F8A6-5A4B-CF42-B002-355AB86F2496}">
      <dgm:prSet custT="1"/>
      <dgm:spPr/>
      <dgm:t>
        <a:bodyPr/>
        <a:lstStyle/>
        <a:p>
          <a:r>
            <a:rPr lang="zh-CN" altLang="en-US" sz="2000" b="1" dirty="0">
              <a:latin typeface="SimHei" charset="-122"/>
              <a:ea typeface="SimHei" charset="-122"/>
              <a:cs typeface="SimHei" charset="-122"/>
            </a:rPr>
            <a:t>企业的内聚能力</a:t>
          </a:r>
        </a:p>
      </dgm:t>
    </dgm:pt>
    <dgm:pt modelId="{B5508956-7239-6942-A864-B3EE91A71BCF}" type="parTrans" cxnId="{B3487504-1570-DA4C-981B-A49856713C20}">
      <dgm:prSet/>
      <dgm:spPr/>
      <dgm:t>
        <a:bodyPr/>
        <a:lstStyle/>
        <a:p>
          <a:endParaRPr lang="zh-CN" altLang="en-US"/>
        </a:p>
      </dgm:t>
    </dgm:pt>
    <dgm:pt modelId="{6568CC28-3D19-4045-91EF-95057010CAEB}" type="sibTrans" cxnId="{B3487504-1570-DA4C-981B-A49856713C20}">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4A18571C-DD89-2B45-BCA9-E8EDF8B0D69C}" type="pres">
      <dgm:prSet presAssocID="{F3F9DEBD-64CA-964F-A213-819FD9D87294}" presName="Name64" presStyleLbl="parChTrans1D3" presStyleIdx="0" presStyleCnt="8"/>
      <dgm:spPr/>
    </dgm:pt>
    <dgm:pt modelId="{5E22CA41-AD10-3B41-9B9E-3325438B7E62}" type="pres">
      <dgm:prSet presAssocID="{F2611453-EECC-544E-B57E-8F877A7AA06A}" presName="hierRoot2" presStyleCnt="0">
        <dgm:presLayoutVars>
          <dgm:hierBranch val="init"/>
        </dgm:presLayoutVars>
      </dgm:prSet>
      <dgm:spPr/>
    </dgm:pt>
    <dgm:pt modelId="{673A9DC9-40B8-F540-8120-C8541CE2B0FA}" type="pres">
      <dgm:prSet presAssocID="{F2611453-EECC-544E-B57E-8F877A7AA06A}" presName="rootComposite" presStyleCnt="0"/>
      <dgm:spPr/>
    </dgm:pt>
    <dgm:pt modelId="{DC68E55B-34CA-CB4C-9E1E-24D454840B0D}" type="pres">
      <dgm:prSet presAssocID="{F2611453-EECC-544E-B57E-8F877A7AA06A}" presName="rootText" presStyleLbl="node3" presStyleIdx="0" presStyleCnt="8">
        <dgm:presLayoutVars>
          <dgm:chPref val="3"/>
        </dgm:presLayoutVars>
      </dgm:prSet>
      <dgm:spPr/>
    </dgm:pt>
    <dgm:pt modelId="{2747D52C-B6B5-6740-90D2-96D18A08E131}" type="pres">
      <dgm:prSet presAssocID="{F2611453-EECC-544E-B57E-8F877A7AA06A}" presName="rootConnector" presStyleLbl="node3" presStyleIdx="0" presStyleCnt="8"/>
      <dgm:spPr/>
    </dgm:pt>
    <dgm:pt modelId="{644E448D-E6C6-7048-807E-0CF3EA49F42B}" type="pres">
      <dgm:prSet presAssocID="{F2611453-EECC-544E-B57E-8F877A7AA06A}" presName="hierChild4" presStyleCnt="0"/>
      <dgm:spPr/>
    </dgm:pt>
    <dgm:pt modelId="{F9631C5F-08E9-774D-91AF-FF084F464E36}" type="pres">
      <dgm:prSet presAssocID="{F2611453-EECC-544E-B57E-8F877A7AA06A}" presName="hierChild5" presStyleCnt="0"/>
      <dgm:spPr/>
    </dgm:pt>
    <dgm:pt modelId="{7B48FC22-5878-9049-9696-F16ED1086E69}" type="pres">
      <dgm:prSet presAssocID="{BDB4E693-0209-2649-AB7E-814D41E78457}" presName="Name64" presStyleLbl="parChTrans1D3" presStyleIdx="1" presStyleCnt="8"/>
      <dgm:spPr/>
    </dgm:pt>
    <dgm:pt modelId="{D6CA64B8-8094-A142-AD18-83959C9A660B}" type="pres">
      <dgm:prSet presAssocID="{9828A2A5-21F9-1146-8842-CE11F9DDCDFC}" presName="hierRoot2" presStyleCnt="0">
        <dgm:presLayoutVars>
          <dgm:hierBranch val="init"/>
        </dgm:presLayoutVars>
      </dgm:prSet>
      <dgm:spPr/>
    </dgm:pt>
    <dgm:pt modelId="{5C1E78E9-023C-2143-9FB6-78140B71D514}" type="pres">
      <dgm:prSet presAssocID="{9828A2A5-21F9-1146-8842-CE11F9DDCDFC}" presName="rootComposite" presStyleCnt="0"/>
      <dgm:spPr/>
    </dgm:pt>
    <dgm:pt modelId="{8393DF55-0472-0546-BA2C-060C89BED9FC}" type="pres">
      <dgm:prSet presAssocID="{9828A2A5-21F9-1146-8842-CE11F9DDCDFC}" presName="rootText" presStyleLbl="node3" presStyleIdx="1" presStyleCnt="8">
        <dgm:presLayoutVars>
          <dgm:chPref val="3"/>
        </dgm:presLayoutVars>
      </dgm:prSet>
      <dgm:spPr/>
    </dgm:pt>
    <dgm:pt modelId="{3A9C9FEB-127F-0643-B828-7C82C5D953E9}" type="pres">
      <dgm:prSet presAssocID="{9828A2A5-21F9-1146-8842-CE11F9DDCDFC}" presName="rootConnector" presStyleLbl="node3" presStyleIdx="1" presStyleCnt="8"/>
      <dgm:spPr/>
    </dgm:pt>
    <dgm:pt modelId="{DFD29602-CAEE-6644-A975-7EB038D0400F}" type="pres">
      <dgm:prSet presAssocID="{9828A2A5-21F9-1146-8842-CE11F9DDCDFC}" presName="hierChild4" presStyleCnt="0"/>
      <dgm:spPr/>
    </dgm:pt>
    <dgm:pt modelId="{D287D42B-8334-3A41-A18F-F75C02FE8A1B}" type="pres">
      <dgm:prSet presAssocID="{9828A2A5-21F9-1146-8842-CE11F9DDCDFC}" presName="hierChild5" presStyleCnt="0"/>
      <dgm:spPr/>
    </dgm:pt>
    <dgm:pt modelId="{BAC185A0-FA45-4544-BB8A-7D35E57CA4EC}" type="pres">
      <dgm:prSet presAssocID="{BEE1998A-AD0C-DB4E-8354-230C582BE767}" presName="Name64" presStyleLbl="parChTrans1D3" presStyleIdx="2" presStyleCnt="8"/>
      <dgm:spPr/>
    </dgm:pt>
    <dgm:pt modelId="{727E33A5-19B6-4C48-9A55-AAF1FF49C877}" type="pres">
      <dgm:prSet presAssocID="{71694D9C-46AB-6248-9F6F-D05E885760BD}" presName="hierRoot2" presStyleCnt="0">
        <dgm:presLayoutVars>
          <dgm:hierBranch val="init"/>
        </dgm:presLayoutVars>
      </dgm:prSet>
      <dgm:spPr/>
    </dgm:pt>
    <dgm:pt modelId="{80DC897F-F0D3-B744-BA7A-D0B243E57A02}" type="pres">
      <dgm:prSet presAssocID="{71694D9C-46AB-6248-9F6F-D05E885760BD}" presName="rootComposite" presStyleCnt="0"/>
      <dgm:spPr/>
    </dgm:pt>
    <dgm:pt modelId="{F9950451-F0FA-1046-ADCF-53EC72DA7E18}" type="pres">
      <dgm:prSet presAssocID="{71694D9C-46AB-6248-9F6F-D05E885760BD}" presName="rootText" presStyleLbl="node3" presStyleIdx="2" presStyleCnt="8">
        <dgm:presLayoutVars>
          <dgm:chPref val="3"/>
        </dgm:presLayoutVars>
      </dgm:prSet>
      <dgm:spPr/>
    </dgm:pt>
    <dgm:pt modelId="{2F01CFBF-E636-3F42-A7D1-029B05F641F1}" type="pres">
      <dgm:prSet presAssocID="{71694D9C-46AB-6248-9F6F-D05E885760BD}" presName="rootConnector" presStyleLbl="node3" presStyleIdx="2" presStyleCnt="8"/>
      <dgm:spPr/>
    </dgm:pt>
    <dgm:pt modelId="{E40F9106-28F1-794B-8DD7-BB162C113106}" type="pres">
      <dgm:prSet presAssocID="{71694D9C-46AB-6248-9F6F-D05E885760BD}" presName="hierChild4" presStyleCnt="0"/>
      <dgm:spPr/>
    </dgm:pt>
    <dgm:pt modelId="{8EDB90E6-4E83-FE4B-B204-75AE5ACA5BA1}" type="pres">
      <dgm:prSet presAssocID="{71694D9C-46AB-6248-9F6F-D05E885760BD}" presName="hierChild5" presStyleCnt="0"/>
      <dgm:spPr/>
    </dgm:pt>
    <dgm:pt modelId="{506A1847-3636-844A-822F-0E9A5CBCCC46}" type="pres">
      <dgm:prSet presAssocID="{6411EB0C-F18E-E943-B928-B8741267CD00}" presName="Name64" presStyleLbl="parChTrans1D3" presStyleIdx="3" presStyleCnt="8"/>
      <dgm:spPr/>
    </dgm:pt>
    <dgm:pt modelId="{A1A5C2C7-246E-1445-BBE9-99AEF11C8CDF}" type="pres">
      <dgm:prSet presAssocID="{1EBF1428-4789-1D48-AB42-56B61BE56820}" presName="hierRoot2" presStyleCnt="0">
        <dgm:presLayoutVars>
          <dgm:hierBranch val="init"/>
        </dgm:presLayoutVars>
      </dgm:prSet>
      <dgm:spPr/>
    </dgm:pt>
    <dgm:pt modelId="{7BBD9E40-D429-8D4F-9954-F70CCD18BF6A}" type="pres">
      <dgm:prSet presAssocID="{1EBF1428-4789-1D48-AB42-56B61BE56820}" presName="rootComposite" presStyleCnt="0"/>
      <dgm:spPr/>
    </dgm:pt>
    <dgm:pt modelId="{555A1DE2-DDD6-5745-8E70-26B6F60F3F0A}" type="pres">
      <dgm:prSet presAssocID="{1EBF1428-4789-1D48-AB42-56B61BE56820}" presName="rootText" presStyleLbl="node3" presStyleIdx="3" presStyleCnt="8">
        <dgm:presLayoutVars>
          <dgm:chPref val="3"/>
        </dgm:presLayoutVars>
      </dgm:prSet>
      <dgm:spPr/>
    </dgm:pt>
    <dgm:pt modelId="{F0EC32D8-47BB-5944-8084-37D4C35F1CDF}" type="pres">
      <dgm:prSet presAssocID="{1EBF1428-4789-1D48-AB42-56B61BE56820}" presName="rootConnector" presStyleLbl="node3" presStyleIdx="3" presStyleCnt="8"/>
      <dgm:spPr/>
    </dgm:pt>
    <dgm:pt modelId="{58378C5B-F8BB-7E44-B462-E80F79CC5644}" type="pres">
      <dgm:prSet presAssocID="{1EBF1428-4789-1D48-AB42-56B61BE56820}" presName="hierChild4" presStyleCnt="0"/>
      <dgm:spPr/>
    </dgm:pt>
    <dgm:pt modelId="{24ABC232-64A8-7D47-860B-9544478371FF}" type="pres">
      <dgm:prSet presAssocID="{1EBF1428-4789-1D48-AB42-56B61BE56820}" presName="hierChild5" presStyleCnt="0"/>
      <dgm:spPr/>
    </dgm:pt>
    <dgm:pt modelId="{C6FA4D65-7394-7341-BDC7-EE5ABE52C92B}" type="pres">
      <dgm:prSet presAssocID="{93F11D39-2BEC-FB4E-9C35-62FF4121CBBC}" presName="Name64" presStyleLbl="parChTrans1D3" presStyleIdx="4" presStyleCnt="8"/>
      <dgm:spPr/>
    </dgm:pt>
    <dgm:pt modelId="{7F554310-FA32-D24D-9BA8-E816BED718E6}" type="pres">
      <dgm:prSet presAssocID="{FB8B1A64-DACE-CA4A-95E7-E50B8B0FEEB6}" presName="hierRoot2" presStyleCnt="0">
        <dgm:presLayoutVars>
          <dgm:hierBranch val="init"/>
        </dgm:presLayoutVars>
      </dgm:prSet>
      <dgm:spPr/>
    </dgm:pt>
    <dgm:pt modelId="{E316D407-4991-8A4B-9951-F6B1E8D4A00D}" type="pres">
      <dgm:prSet presAssocID="{FB8B1A64-DACE-CA4A-95E7-E50B8B0FEEB6}" presName="rootComposite" presStyleCnt="0"/>
      <dgm:spPr/>
    </dgm:pt>
    <dgm:pt modelId="{7B1B4FDD-D278-D24F-8219-4C480B85CDB2}" type="pres">
      <dgm:prSet presAssocID="{FB8B1A64-DACE-CA4A-95E7-E50B8B0FEEB6}" presName="rootText" presStyleLbl="node3" presStyleIdx="4" presStyleCnt="8">
        <dgm:presLayoutVars>
          <dgm:chPref val="3"/>
        </dgm:presLayoutVars>
      </dgm:prSet>
      <dgm:spPr/>
    </dgm:pt>
    <dgm:pt modelId="{A13E0BCD-D8E8-284E-817D-D77342B40B71}" type="pres">
      <dgm:prSet presAssocID="{FB8B1A64-DACE-CA4A-95E7-E50B8B0FEEB6}" presName="rootConnector" presStyleLbl="node3" presStyleIdx="4" presStyleCnt="8"/>
      <dgm:spPr/>
    </dgm:pt>
    <dgm:pt modelId="{13DA658C-73D7-214D-B034-F0D163FBF419}" type="pres">
      <dgm:prSet presAssocID="{FB8B1A64-DACE-CA4A-95E7-E50B8B0FEEB6}" presName="hierChild4" presStyleCnt="0"/>
      <dgm:spPr/>
    </dgm:pt>
    <dgm:pt modelId="{18A4AB3F-528D-AD43-9A4A-DAB61D01C76D}" type="pres">
      <dgm:prSet presAssocID="{FB8B1A64-DACE-CA4A-95E7-E50B8B0FEEB6}" presName="hierChild5" presStyleCnt="0"/>
      <dgm:spPr/>
    </dgm:pt>
    <dgm:pt modelId="{97B40725-F006-4144-8D35-A298EA6A1813}" type="pres">
      <dgm:prSet presAssocID="{F9E335B9-57D6-1F45-ABD5-43A836983C2C}" presName="Name64" presStyleLbl="parChTrans1D3" presStyleIdx="5" presStyleCnt="8"/>
      <dgm:spPr/>
    </dgm:pt>
    <dgm:pt modelId="{18A7BF6F-777A-5243-A611-88CFCE71CA07}" type="pres">
      <dgm:prSet presAssocID="{07D124F9-F934-2142-B567-B84A5E095488}" presName="hierRoot2" presStyleCnt="0">
        <dgm:presLayoutVars>
          <dgm:hierBranch val="init"/>
        </dgm:presLayoutVars>
      </dgm:prSet>
      <dgm:spPr/>
    </dgm:pt>
    <dgm:pt modelId="{0BB9A42F-BFA0-3849-80AC-AA1979D98272}" type="pres">
      <dgm:prSet presAssocID="{07D124F9-F934-2142-B567-B84A5E095488}" presName="rootComposite" presStyleCnt="0"/>
      <dgm:spPr/>
    </dgm:pt>
    <dgm:pt modelId="{FF7C55AE-75FD-304A-88CB-FB39FBCE12F6}" type="pres">
      <dgm:prSet presAssocID="{07D124F9-F934-2142-B567-B84A5E095488}" presName="rootText" presStyleLbl="node3" presStyleIdx="5" presStyleCnt="8">
        <dgm:presLayoutVars>
          <dgm:chPref val="3"/>
        </dgm:presLayoutVars>
      </dgm:prSet>
      <dgm:spPr/>
    </dgm:pt>
    <dgm:pt modelId="{2123B413-3099-2E47-8C09-BC33F7DB55B1}" type="pres">
      <dgm:prSet presAssocID="{07D124F9-F934-2142-B567-B84A5E095488}" presName="rootConnector" presStyleLbl="node3" presStyleIdx="5" presStyleCnt="8"/>
      <dgm:spPr/>
    </dgm:pt>
    <dgm:pt modelId="{1D3EF216-476D-2740-A025-4195E48E97DC}" type="pres">
      <dgm:prSet presAssocID="{07D124F9-F934-2142-B567-B84A5E095488}" presName="hierChild4" presStyleCnt="0"/>
      <dgm:spPr/>
    </dgm:pt>
    <dgm:pt modelId="{835FA7C6-5A29-164E-817E-92199B0E1F8D}" type="pres">
      <dgm:prSet presAssocID="{07D124F9-F934-2142-B567-B84A5E095488}" presName="hierChild5"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36F8A2E5-94DE-E54D-BFAC-97C0D1C84B4A}" type="pres">
      <dgm:prSet presAssocID="{52C9FA12-C145-CC43-A719-0DD101ABAC00}" presName="Name64" presStyleLbl="parChTrans1D3" presStyleIdx="6" presStyleCnt="8"/>
      <dgm:spPr/>
    </dgm:pt>
    <dgm:pt modelId="{87205B83-79EA-A046-A89F-53206F392FE6}" type="pres">
      <dgm:prSet presAssocID="{562C7A6C-EF03-F84C-B472-E054222691CD}" presName="hierRoot2" presStyleCnt="0">
        <dgm:presLayoutVars>
          <dgm:hierBranch val="init"/>
        </dgm:presLayoutVars>
      </dgm:prSet>
      <dgm:spPr/>
    </dgm:pt>
    <dgm:pt modelId="{F9DF612D-1A6B-8F41-A636-D246AF7A3D0F}" type="pres">
      <dgm:prSet presAssocID="{562C7A6C-EF03-F84C-B472-E054222691CD}" presName="rootComposite" presStyleCnt="0"/>
      <dgm:spPr/>
    </dgm:pt>
    <dgm:pt modelId="{028D64EE-0B20-F341-A00C-BEDB10AFA580}" type="pres">
      <dgm:prSet presAssocID="{562C7A6C-EF03-F84C-B472-E054222691CD}" presName="rootText" presStyleLbl="node3" presStyleIdx="6" presStyleCnt="8">
        <dgm:presLayoutVars>
          <dgm:chPref val="3"/>
        </dgm:presLayoutVars>
      </dgm:prSet>
      <dgm:spPr/>
    </dgm:pt>
    <dgm:pt modelId="{D86C8089-CC05-0F47-95BB-71594357016F}" type="pres">
      <dgm:prSet presAssocID="{562C7A6C-EF03-F84C-B472-E054222691CD}" presName="rootConnector" presStyleLbl="node3" presStyleIdx="6" presStyleCnt="8"/>
      <dgm:spPr/>
    </dgm:pt>
    <dgm:pt modelId="{07D99BD4-1221-614A-9D04-320FBF500D03}" type="pres">
      <dgm:prSet presAssocID="{562C7A6C-EF03-F84C-B472-E054222691CD}" presName="hierChild4" presStyleCnt="0"/>
      <dgm:spPr/>
    </dgm:pt>
    <dgm:pt modelId="{F26FC26D-2657-DF48-B7AD-ABC02E559BCF}" type="pres">
      <dgm:prSet presAssocID="{562C7A6C-EF03-F84C-B472-E054222691CD}" presName="hierChild5" presStyleCnt="0"/>
      <dgm:spPr/>
    </dgm:pt>
    <dgm:pt modelId="{3881AFCE-E8F7-434B-ACF7-FCDD8B70636A}" type="pres">
      <dgm:prSet presAssocID="{B5508956-7239-6942-A864-B3EE91A71BCF}" presName="Name64" presStyleLbl="parChTrans1D3" presStyleIdx="7" presStyleCnt="8"/>
      <dgm:spPr/>
    </dgm:pt>
    <dgm:pt modelId="{DF91F919-05E3-5241-900A-61583B281CCB}" type="pres">
      <dgm:prSet presAssocID="{7B24F8A6-5A4B-CF42-B002-355AB86F2496}" presName="hierRoot2" presStyleCnt="0">
        <dgm:presLayoutVars>
          <dgm:hierBranch val="init"/>
        </dgm:presLayoutVars>
      </dgm:prSet>
      <dgm:spPr/>
    </dgm:pt>
    <dgm:pt modelId="{EA858C7A-5A17-0748-A09D-F829B3C42A12}" type="pres">
      <dgm:prSet presAssocID="{7B24F8A6-5A4B-CF42-B002-355AB86F2496}" presName="rootComposite" presStyleCnt="0"/>
      <dgm:spPr/>
    </dgm:pt>
    <dgm:pt modelId="{0B499C6E-82E4-F140-B848-E3FB15ECB77C}" type="pres">
      <dgm:prSet presAssocID="{7B24F8A6-5A4B-CF42-B002-355AB86F2496}" presName="rootText" presStyleLbl="node3" presStyleIdx="7" presStyleCnt="8">
        <dgm:presLayoutVars>
          <dgm:chPref val="3"/>
        </dgm:presLayoutVars>
      </dgm:prSet>
      <dgm:spPr/>
    </dgm:pt>
    <dgm:pt modelId="{A9742BDB-5895-FA4E-9CB8-E34A7829E0B7}" type="pres">
      <dgm:prSet presAssocID="{7B24F8A6-5A4B-CF42-B002-355AB86F2496}" presName="rootConnector" presStyleLbl="node3" presStyleIdx="7" presStyleCnt="8"/>
      <dgm:spPr/>
    </dgm:pt>
    <dgm:pt modelId="{404C79DD-7026-5A48-8510-D6569558F3C2}" type="pres">
      <dgm:prSet presAssocID="{7B24F8A6-5A4B-CF42-B002-355AB86F2496}" presName="hierChild4" presStyleCnt="0"/>
      <dgm:spPr/>
    </dgm:pt>
    <dgm:pt modelId="{1AAD970A-7FDB-B443-AF6B-D4D31DCAB81F}" type="pres">
      <dgm:prSet presAssocID="{7B24F8A6-5A4B-CF42-B002-355AB86F2496}" presName="hierChild5"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C321000-DE7F-5243-B8D4-E668BBD5E093}" type="presOf" srcId="{F05BBA42-D7AF-4BA0-8C3F-85B1FE28E48F}" destId="{18DB143D-9E27-4E02-AFA5-F665953CBC10}" srcOrd="0" destOrd="0" presId="urn:microsoft.com/office/officeart/2009/3/layout/HorizontalOrganizationChart"/>
    <dgm:cxn modelId="{F5B3F101-D877-DA41-9C20-66C7F0C9373B}" type="presOf" srcId="{57E64457-75B6-40DF-86BF-80888D7FBBC5}" destId="{72A5A8A1-C34D-4CC9-B014-4EDC4C60B5CB}" srcOrd="0" destOrd="0" presId="urn:microsoft.com/office/officeart/2009/3/layout/HorizontalOrganizationChart"/>
    <dgm:cxn modelId="{B3487504-1570-DA4C-981B-A49856713C20}" srcId="{87585F0D-6A81-F747-99EB-D14B33EBB618}" destId="{7B24F8A6-5A4B-CF42-B002-355AB86F2496}" srcOrd="1" destOrd="0" parTransId="{B5508956-7239-6942-A864-B3EE91A71BCF}" sibTransId="{6568CC28-3D19-4045-91EF-95057010CAEB}"/>
    <dgm:cxn modelId="{666A1308-BD80-7842-8D0B-50D500FF0278}" type="presOf" srcId="{FB8B1A64-DACE-CA4A-95E7-E50B8B0FEEB6}" destId="{A13E0BCD-D8E8-284E-817D-D77342B40B71}" srcOrd="1" destOrd="0" presId="urn:microsoft.com/office/officeart/2009/3/layout/HorizontalOrganizationChart"/>
    <dgm:cxn modelId="{374B2213-32AB-AB42-8709-5732461D62F1}"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3EAF21A-562F-C944-B51E-BC59352F4963}" type="presOf" srcId="{BDB4E693-0209-2649-AB7E-814D41E78457}" destId="{7B48FC22-5878-9049-9696-F16ED1086E69}" srcOrd="0" destOrd="0" presId="urn:microsoft.com/office/officeart/2009/3/layout/HorizontalOrganizationChart"/>
    <dgm:cxn modelId="{9222F11E-4F37-5B45-9AC6-C0F68C2DF93D}" type="presOf" srcId="{562C7A6C-EF03-F84C-B472-E054222691CD}" destId="{028D64EE-0B20-F341-A00C-BEDB10AFA580}" srcOrd="0" destOrd="0" presId="urn:microsoft.com/office/officeart/2009/3/layout/HorizontalOrganizationChart"/>
    <dgm:cxn modelId="{B835C02A-584A-4742-AF52-5C64A9B0DCB1}" type="presOf" srcId="{3FA44A42-E0AE-412C-8071-9A37D30DD567}" destId="{CBD704CC-8D6F-4C39-AFA6-3825EE74A965}" srcOrd="1" destOrd="0" presId="urn:microsoft.com/office/officeart/2009/3/layout/HorizontalOrganizationChart"/>
    <dgm:cxn modelId="{1B9D8F2D-6CC4-624F-A7B4-99EFA607F9D5}" type="presOf" srcId="{9AC2E227-803C-4016-BF2C-9291B6CAA290}" destId="{2A2AFDF2-2568-44F8-842C-3BFD70D9F2B1}" srcOrd="0" destOrd="0" presId="urn:microsoft.com/office/officeart/2009/3/layout/HorizontalOrganizationChart"/>
    <dgm:cxn modelId="{9EB2D235-10D9-1645-95FB-B08BE9BF0A21}" type="presOf" srcId="{BEE1998A-AD0C-DB4E-8354-230C582BE767}" destId="{BAC185A0-FA45-4544-BB8A-7D35E57CA4EC}" srcOrd="0" destOrd="0" presId="urn:microsoft.com/office/officeart/2009/3/layout/HorizontalOrganizationChart"/>
    <dgm:cxn modelId="{7466503A-80A5-D147-91C9-C91ED3AA416B}" type="presOf" srcId="{1EBF1428-4789-1D48-AB42-56B61BE56820}" destId="{F0EC32D8-47BB-5944-8084-37D4C35F1CDF}" srcOrd="1" destOrd="0" presId="urn:microsoft.com/office/officeart/2009/3/layout/HorizontalOrganizationChart"/>
    <dgm:cxn modelId="{B26ADA3A-D5DD-BC46-83C4-E0B0233F9B99}" type="presOf" srcId="{07D124F9-F934-2142-B567-B84A5E095488}" destId="{2123B413-3099-2E47-8C09-BC33F7DB55B1}" srcOrd="1" destOrd="0" presId="urn:microsoft.com/office/officeart/2009/3/layout/HorizontalOrganizationChart"/>
    <dgm:cxn modelId="{621CA53E-37B6-B74D-91CC-F76C0A7D941A}" srcId="{7638F483-EC40-4669-A117-0C6040B4A66B}" destId="{F2611453-EECC-544E-B57E-8F877A7AA06A}" srcOrd="0" destOrd="0" parTransId="{F3F9DEBD-64CA-964F-A213-819FD9D87294}" sibTransId="{CEC130C4-FE79-0D4C-BA9B-1C067E618839}"/>
    <dgm:cxn modelId="{06A5534B-5071-2546-BC3F-C2183DE78E75}" type="presOf" srcId="{87585F0D-6A81-F747-99EB-D14B33EBB618}" destId="{A73C4A40-2D47-BF42-9EF8-B3BEE9451F45}" srcOrd="0" destOrd="0" presId="urn:microsoft.com/office/officeart/2009/3/layout/HorizontalOrganizationChart"/>
    <dgm:cxn modelId="{0FDEDF4B-A898-F541-ABE9-79C49E79AA86}" srcId="{87585F0D-6A81-F747-99EB-D14B33EBB618}" destId="{562C7A6C-EF03-F84C-B472-E054222691CD}" srcOrd="0" destOrd="0" parTransId="{52C9FA12-C145-CC43-A719-0DD101ABAC00}" sibTransId="{AFFD495E-E640-D64A-9FE3-7E9B74412DAE}"/>
    <dgm:cxn modelId="{AA35944C-F7BF-1241-A7D4-3C8667C7D980}" type="presOf" srcId="{9828A2A5-21F9-1146-8842-CE11F9DDCDFC}" destId="{3A9C9FEB-127F-0643-B828-7C82C5D953E9}" srcOrd="1" destOrd="0" presId="urn:microsoft.com/office/officeart/2009/3/layout/HorizontalOrganizationChart"/>
    <dgm:cxn modelId="{B5E8004E-4BD7-0F44-B164-2836C3C95D10}" type="presOf" srcId="{71694D9C-46AB-6248-9F6F-D05E885760BD}" destId="{F9950451-F0FA-1046-ADCF-53EC72DA7E18}" srcOrd="0" destOrd="0" presId="urn:microsoft.com/office/officeart/2009/3/layout/HorizontalOrganizationChart"/>
    <dgm:cxn modelId="{340CD14F-5029-C340-BEE7-85BB6B265448}" type="presOf" srcId="{9828A2A5-21F9-1146-8842-CE11F9DDCDFC}" destId="{8393DF55-0472-0546-BA2C-060C89BED9FC}" srcOrd="0" destOrd="0" presId="urn:microsoft.com/office/officeart/2009/3/layout/HorizontalOrganizationChart"/>
    <dgm:cxn modelId="{51B22E58-BD15-3141-8ED8-F2D18B1D2A5C}" type="presOf" srcId="{F2611453-EECC-544E-B57E-8F877A7AA06A}" destId="{2747D52C-B6B5-6740-90D2-96D18A08E131}" srcOrd="1" destOrd="0" presId="urn:microsoft.com/office/officeart/2009/3/layout/HorizontalOrganizationChart"/>
    <dgm:cxn modelId="{B7DF785D-5194-744F-A590-9C20BAFC52B9}" type="presOf" srcId="{6411EB0C-F18E-E943-B928-B8741267CD00}" destId="{506A1847-3636-844A-822F-0E9A5CBCCC46}" srcOrd="0" destOrd="0" presId="urn:microsoft.com/office/officeart/2009/3/layout/HorizontalOrganizationChart"/>
    <dgm:cxn modelId="{61D32366-24FE-6345-85F2-F9B390E17757}" srcId="{7638F483-EC40-4669-A117-0C6040B4A66B}" destId="{07D124F9-F934-2142-B567-B84A5E095488}" srcOrd="5" destOrd="0" parTransId="{F9E335B9-57D6-1F45-ABD5-43A836983C2C}" sibTransId="{CE31A967-85C4-C84A-9584-94DCFFB941F4}"/>
    <dgm:cxn modelId="{8BCF886A-88C2-2F48-8E92-C32B6781FC13}" type="presOf" srcId="{1EBF1428-4789-1D48-AB42-56B61BE56820}" destId="{555A1DE2-DDD6-5745-8E70-26B6F60F3F0A}" srcOrd="0" destOrd="0" presId="urn:microsoft.com/office/officeart/2009/3/layout/HorizontalOrganizationChart"/>
    <dgm:cxn modelId="{6E60AD70-A7A4-AC4D-AAB0-7AE459FD3D66}" type="presOf" srcId="{87585F0D-6A81-F747-99EB-D14B33EBB618}" destId="{BCDD8BD9-F9D2-4C44-AB56-5005F5FB7B08}" srcOrd="1" destOrd="0" presId="urn:microsoft.com/office/officeart/2009/3/layout/HorizontalOrganizationChart"/>
    <dgm:cxn modelId="{F9F68477-736C-BC4E-8C61-0109CCF63351}" type="presOf" srcId="{B5508956-7239-6942-A864-B3EE91A71BCF}" destId="{3881AFCE-E8F7-434B-ACF7-FCDD8B70636A}" srcOrd="0" destOrd="0" presId="urn:microsoft.com/office/officeart/2009/3/layout/HorizontalOrganizationChart"/>
    <dgm:cxn modelId="{4D7F8981-AD26-CC4D-8F29-8A4C57468D98}" type="presOf" srcId="{93F11D39-2BEC-FB4E-9C35-62FF4121CBBC}" destId="{C6FA4D65-7394-7341-BDC7-EE5ABE52C92B}" srcOrd="0" destOrd="0" presId="urn:microsoft.com/office/officeart/2009/3/layout/HorizontalOrganizationChart"/>
    <dgm:cxn modelId="{01BDAC83-1D04-4E44-A48D-839B463D2F38}" srcId="{7638F483-EC40-4669-A117-0C6040B4A66B}" destId="{FB8B1A64-DACE-CA4A-95E7-E50B8B0FEEB6}" srcOrd="4" destOrd="0" parTransId="{93F11D39-2BEC-FB4E-9C35-62FF4121CBBC}" sibTransId="{13C0F9EC-A0F8-304B-9CE7-43B006A15DAA}"/>
    <dgm:cxn modelId="{1403638A-2EA0-C647-8584-E1088C4DCEF1}" type="presOf" srcId="{FB8B1A64-DACE-CA4A-95E7-E50B8B0FEEB6}" destId="{7B1B4FDD-D278-D24F-8219-4C480B85CDB2}" srcOrd="0" destOrd="0" presId="urn:microsoft.com/office/officeart/2009/3/layout/HorizontalOrganizationChart"/>
    <dgm:cxn modelId="{E9B14C8C-638D-5244-8BA2-2F0A6B13DDEF}" type="presOf" srcId="{7638F483-EC40-4669-A117-0C6040B4A66B}" destId="{86A07B8D-FF15-4EFF-8681-05A46BF1E797}" srcOrd="0" destOrd="0" presId="urn:microsoft.com/office/officeart/2009/3/layout/HorizontalOrganizationChart"/>
    <dgm:cxn modelId="{1E493C94-06BD-284D-96DB-779E708D70D3}" srcId="{7638F483-EC40-4669-A117-0C6040B4A66B}" destId="{1EBF1428-4789-1D48-AB42-56B61BE56820}" srcOrd="3" destOrd="0" parTransId="{6411EB0C-F18E-E943-B928-B8741267CD00}" sibTransId="{9003CA25-3BE2-8646-9D9B-FD7B7537E785}"/>
    <dgm:cxn modelId="{434F3F9E-BBF9-4F4B-A951-C661CB9870CA}" type="presOf" srcId="{F3F9DEBD-64CA-964F-A213-819FD9D87294}" destId="{4A18571C-DD89-2B45-BCA9-E8EDF8B0D69C}"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8D416A3-4542-2F4D-A667-150A72ED311E}" type="presOf" srcId="{07D124F9-F934-2142-B567-B84A5E095488}" destId="{FF7C55AE-75FD-304A-88CB-FB39FBCE12F6}" srcOrd="0" destOrd="0" presId="urn:microsoft.com/office/officeart/2009/3/layout/HorizontalOrganizationChart"/>
    <dgm:cxn modelId="{34B979A7-94ED-1843-BE40-379785027EEA}" type="presOf" srcId="{52C9FA12-C145-CC43-A719-0DD101ABAC00}" destId="{36F8A2E5-94DE-E54D-BFAC-97C0D1C84B4A}"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F3315EB5-55FD-994E-8137-D164C1C38649}" type="presOf" srcId="{562C7A6C-EF03-F84C-B472-E054222691CD}" destId="{D86C8089-CC05-0F47-95BB-71594357016F}" srcOrd="1" destOrd="0" presId="urn:microsoft.com/office/officeart/2009/3/layout/HorizontalOrganizationChart"/>
    <dgm:cxn modelId="{49421ABA-A42C-B548-AF43-566DB2B3365D}" type="presOf" srcId="{9AC2E227-803C-4016-BF2C-9291B6CAA290}" destId="{9CD41DA5-A8A9-4189-B933-DCF665F7DF2D}" srcOrd="1" destOrd="0" presId="urn:microsoft.com/office/officeart/2009/3/layout/HorizontalOrganizationChart"/>
    <dgm:cxn modelId="{D81175C3-CCEB-ED48-B874-37BC03239496}"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38438CF-649D-0A4C-85D0-1F9F0096806A}" type="presOf" srcId="{F9E335B9-57D6-1F45-ABD5-43A836983C2C}" destId="{97B40725-F006-4144-8D35-A298EA6A1813}" srcOrd="0" destOrd="0" presId="urn:microsoft.com/office/officeart/2009/3/layout/HorizontalOrganizationChart"/>
    <dgm:cxn modelId="{0D22A0D6-E912-9449-B364-4D22ED02A9D2}" type="presOf" srcId="{7638F483-EC40-4669-A117-0C6040B4A66B}" destId="{A4529214-DB2D-4B21-8831-F60F2A376559}" srcOrd="1" destOrd="0" presId="urn:microsoft.com/office/officeart/2009/3/layout/HorizontalOrganizationChart"/>
    <dgm:cxn modelId="{9EC9CED8-0415-4C4D-9295-B64DB7C78E02}" type="presOf" srcId="{71694D9C-46AB-6248-9F6F-D05E885760BD}" destId="{2F01CFBF-E636-3F42-A7D1-029B05F641F1}" srcOrd="1" destOrd="0" presId="urn:microsoft.com/office/officeart/2009/3/layout/HorizontalOrganizationChart"/>
    <dgm:cxn modelId="{84E501DC-C3EC-8A4C-8EC3-B1315AD665CD}" srcId="{7638F483-EC40-4669-A117-0C6040B4A66B}" destId="{71694D9C-46AB-6248-9F6F-D05E885760BD}" srcOrd="2" destOrd="0" parTransId="{BEE1998A-AD0C-DB4E-8354-230C582BE767}" sibTransId="{D8E9B5F3-268D-6C43-9510-4C489D2A0E8C}"/>
    <dgm:cxn modelId="{785A18E3-715A-554E-B5B8-33B325A6E645}" srcId="{7638F483-EC40-4669-A117-0C6040B4A66B}" destId="{9828A2A5-21F9-1146-8842-CE11F9DDCDFC}" srcOrd="1" destOrd="0" parTransId="{BDB4E693-0209-2649-AB7E-814D41E78457}" sibTransId="{87EB1386-AFD4-2349-B93C-7CE8F0DA7942}"/>
    <dgm:cxn modelId="{559AD5EF-9183-7441-BFBA-6BA61E3EB310}" type="presOf" srcId="{7B24F8A6-5A4B-CF42-B002-355AB86F2496}" destId="{A9742BDB-5895-FA4E-9CB8-E34A7829E0B7}" srcOrd="1" destOrd="0" presId="urn:microsoft.com/office/officeart/2009/3/layout/HorizontalOrganizationChart"/>
    <dgm:cxn modelId="{7AD7FBF4-3252-7341-8213-FC07D8FC1B94}" type="presOf" srcId="{7B24F8A6-5A4B-CF42-B002-355AB86F2496}" destId="{0B499C6E-82E4-F140-B848-E3FB15ECB77C}" srcOrd="0" destOrd="0" presId="urn:microsoft.com/office/officeart/2009/3/layout/HorizontalOrganizationChart"/>
    <dgm:cxn modelId="{F45515F9-340B-AA45-A317-D9424AE114F0}" type="presOf" srcId="{F2611453-EECC-544E-B57E-8F877A7AA06A}" destId="{DC68E55B-34CA-CB4C-9E1E-24D454840B0D}" srcOrd="0" destOrd="0" presId="urn:microsoft.com/office/officeart/2009/3/layout/HorizontalOrganizationChart"/>
    <dgm:cxn modelId="{5CCC50FE-5310-FC42-9B3B-B15E1ED632E4}" type="presOf" srcId="{18A5DCF8-381A-9740-A1DC-D1A5033A3647}" destId="{B94BF64B-9716-424E-A851-42E8E7B2B9A7}" srcOrd="0" destOrd="0" presId="urn:microsoft.com/office/officeart/2009/3/layout/HorizontalOrganizationChart"/>
    <dgm:cxn modelId="{197FC734-BE8C-3C44-B3B9-43932B8D335F}" type="presParOf" srcId="{18DB143D-9E27-4E02-AFA5-F665953CBC10}" destId="{07E01157-B979-4F6B-B892-75DB2A2B8B0F}" srcOrd="0" destOrd="0" presId="urn:microsoft.com/office/officeart/2009/3/layout/HorizontalOrganizationChart"/>
    <dgm:cxn modelId="{3F694935-6430-AF49-A804-42E4E1212CF9}" type="presParOf" srcId="{07E01157-B979-4F6B-B892-75DB2A2B8B0F}" destId="{F686C23F-604E-4653-B2CB-27DBB6BED631}" srcOrd="0" destOrd="0" presId="urn:microsoft.com/office/officeart/2009/3/layout/HorizontalOrganizationChart"/>
    <dgm:cxn modelId="{6E8AACD0-CEEC-F94A-B80D-F7B399D98BA6}" type="presParOf" srcId="{F686C23F-604E-4653-B2CB-27DBB6BED631}" destId="{2A2AFDF2-2568-44F8-842C-3BFD70D9F2B1}" srcOrd="0" destOrd="0" presId="urn:microsoft.com/office/officeart/2009/3/layout/HorizontalOrganizationChart"/>
    <dgm:cxn modelId="{B696E814-DB8E-484A-B98D-DD25F1CA6610}" type="presParOf" srcId="{F686C23F-604E-4653-B2CB-27DBB6BED631}" destId="{9CD41DA5-A8A9-4189-B933-DCF665F7DF2D}" srcOrd="1" destOrd="0" presId="urn:microsoft.com/office/officeart/2009/3/layout/HorizontalOrganizationChart"/>
    <dgm:cxn modelId="{CE7544BC-552E-0F4A-B785-879622E1B0C2}" type="presParOf" srcId="{07E01157-B979-4F6B-B892-75DB2A2B8B0F}" destId="{96876921-77F4-4E08-9148-E99125692808}" srcOrd="1" destOrd="0" presId="urn:microsoft.com/office/officeart/2009/3/layout/HorizontalOrganizationChart"/>
    <dgm:cxn modelId="{F7988843-07D8-AE4A-830D-81C46151C566}" type="presParOf" srcId="{96876921-77F4-4E08-9148-E99125692808}" destId="{CD82D2C2-9EF5-4CA0-9CEE-9265A38A1F4A}" srcOrd="0" destOrd="0" presId="urn:microsoft.com/office/officeart/2009/3/layout/HorizontalOrganizationChart"/>
    <dgm:cxn modelId="{53D1B0D8-E3C1-ED4D-AA98-76124AD07265}" type="presParOf" srcId="{96876921-77F4-4E08-9148-E99125692808}" destId="{9441C830-A66B-4AFB-9252-8069549D4F0A}" srcOrd="1" destOrd="0" presId="urn:microsoft.com/office/officeart/2009/3/layout/HorizontalOrganizationChart"/>
    <dgm:cxn modelId="{65B6818E-695A-D847-B71E-56DBE8EE84C9}" type="presParOf" srcId="{9441C830-A66B-4AFB-9252-8069549D4F0A}" destId="{FEAC7974-4462-4948-9F19-4D53C38CC88A}" srcOrd="0" destOrd="0" presId="urn:microsoft.com/office/officeart/2009/3/layout/HorizontalOrganizationChart"/>
    <dgm:cxn modelId="{014F6E3E-3198-3E43-844B-6812FBCCA587}" type="presParOf" srcId="{FEAC7974-4462-4948-9F19-4D53C38CC88A}" destId="{22C8BBC7-02FA-4EF0-899A-834C1FEE39E3}" srcOrd="0" destOrd="0" presId="urn:microsoft.com/office/officeart/2009/3/layout/HorizontalOrganizationChart"/>
    <dgm:cxn modelId="{1D214011-1E7B-814E-BD4F-F5C9FAA3BFA7}" type="presParOf" srcId="{FEAC7974-4462-4948-9F19-4D53C38CC88A}" destId="{CBD704CC-8D6F-4C39-AFA6-3825EE74A965}" srcOrd="1" destOrd="0" presId="urn:microsoft.com/office/officeart/2009/3/layout/HorizontalOrganizationChart"/>
    <dgm:cxn modelId="{00305142-E808-AE4F-B05A-435683C5B228}" type="presParOf" srcId="{9441C830-A66B-4AFB-9252-8069549D4F0A}" destId="{C4FE27A9-6818-468D-8F72-5DEAE64958BC}" srcOrd="1" destOrd="0" presId="urn:microsoft.com/office/officeart/2009/3/layout/HorizontalOrganizationChart"/>
    <dgm:cxn modelId="{7405B3D4-68C5-E645-B0C9-EA08CEAF703F}" type="presParOf" srcId="{9441C830-A66B-4AFB-9252-8069549D4F0A}" destId="{B9E24DCA-DEF6-41DD-8228-40542DF88903}" srcOrd="2" destOrd="0" presId="urn:microsoft.com/office/officeart/2009/3/layout/HorizontalOrganizationChart"/>
    <dgm:cxn modelId="{F81B1140-6244-CD49-B9E7-2F0A1E6C75CC}" type="presParOf" srcId="{96876921-77F4-4E08-9148-E99125692808}" destId="{72A5A8A1-C34D-4CC9-B014-4EDC4C60B5CB}" srcOrd="2" destOrd="0" presId="urn:microsoft.com/office/officeart/2009/3/layout/HorizontalOrganizationChart"/>
    <dgm:cxn modelId="{EB6E11E6-09E5-5A48-9C8B-EC200EF07F8D}" type="presParOf" srcId="{96876921-77F4-4E08-9148-E99125692808}" destId="{99464D45-2B22-432F-8F6C-3394CEC310A7}" srcOrd="3" destOrd="0" presId="urn:microsoft.com/office/officeart/2009/3/layout/HorizontalOrganizationChart"/>
    <dgm:cxn modelId="{902B3183-FD48-A24E-BCD0-184663CA5E29}" type="presParOf" srcId="{99464D45-2B22-432F-8F6C-3394CEC310A7}" destId="{7EEFA05D-0146-474D-BB41-35A44BBAC0EB}" srcOrd="0" destOrd="0" presId="urn:microsoft.com/office/officeart/2009/3/layout/HorizontalOrganizationChart"/>
    <dgm:cxn modelId="{71EF6205-7F14-AA48-9607-76277B26B38D}" type="presParOf" srcId="{7EEFA05D-0146-474D-BB41-35A44BBAC0EB}" destId="{86A07B8D-FF15-4EFF-8681-05A46BF1E797}" srcOrd="0" destOrd="0" presId="urn:microsoft.com/office/officeart/2009/3/layout/HorizontalOrganizationChart"/>
    <dgm:cxn modelId="{DF90F47C-2DB6-1F44-A82B-B366981FFEC7}" type="presParOf" srcId="{7EEFA05D-0146-474D-BB41-35A44BBAC0EB}" destId="{A4529214-DB2D-4B21-8831-F60F2A376559}" srcOrd="1" destOrd="0" presId="urn:microsoft.com/office/officeart/2009/3/layout/HorizontalOrganizationChart"/>
    <dgm:cxn modelId="{F951D2DC-8275-1A4D-BCEA-6896B92E124B}" type="presParOf" srcId="{99464D45-2B22-432F-8F6C-3394CEC310A7}" destId="{4C9D6515-EA4F-4DBF-A8FE-0711C70136B1}" srcOrd="1" destOrd="0" presId="urn:microsoft.com/office/officeart/2009/3/layout/HorizontalOrganizationChart"/>
    <dgm:cxn modelId="{93CA937B-41C0-CA40-B720-E56467498C8E}" type="presParOf" srcId="{4C9D6515-EA4F-4DBF-A8FE-0711C70136B1}" destId="{4A18571C-DD89-2B45-BCA9-E8EDF8B0D69C}" srcOrd="0" destOrd="0" presId="urn:microsoft.com/office/officeart/2009/3/layout/HorizontalOrganizationChart"/>
    <dgm:cxn modelId="{42D48996-D6CD-CB4A-ADEB-37C29542E14E}" type="presParOf" srcId="{4C9D6515-EA4F-4DBF-A8FE-0711C70136B1}" destId="{5E22CA41-AD10-3B41-9B9E-3325438B7E62}" srcOrd="1" destOrd="0" presId="urn:microsoft.com/office/officeart/2009/3/layout/HorizontalOrganizationChart"/>
    <dgm:cxn modelId="{2FFECE6B-BF04-D94F-9642-A979FD9FCE77}" type="presParOf" srcId="{5E22CA41-AD10-3B41-9B9E-3325438B7E62}" destId="{673A9DC9-40B8-F540-8120-C8541CE2B0FA}" srcOrd="0" destOrd="0" presId="urn:microsoft.com/office/officeart/2009/3/layout/HorizontalOrganizationChart"/>
    <dgm:cxn modelId="{D8828D87-8137-5948-97D3-9821C1031B3E}" type="presParOf" srcId="{673A9DC9-40B8-F540-8120-C8541CE2B0FA}" destId="{DC68E55B-34CA-CB4C-9E1E-24D454840B0D}" srcOrd="0" destOrd="0" presId="urn:microsoft.com/office/officeart/2009/3/layout/HorizontalOrganizationChart"/>
    <dgm:cxn modelId="{68739BF0-E88C-3546-B770-47AE2D152050}" type="presParOf" srcId="{673A9DC9-40B8-F540-8120-C8541CE2B0FA}" destId="{2747D52C-B6B5-6740-90D2-96D18A08E131}" srcOrd="1" destOrd="0" presId="urn:microsoft.com/office/officeart/2009/3/layout/HorizontalOrganizationChart"/>
    <dgm:cxn modelId="{739200AF-984D-264C-A3BA-1056DF0EF34D}" type="presParOf" srcId="{5E22CA41-AD10-3B41-9B9E-3325438B7E62}" destId="{644E448D-E6C6-7048-807E-0CF3EA49F42B}" srcOrd="1" destOrd="0" presId="urn:microsoft.com/office/officeart/2009/3/layout/HorizontalOrganizationChart"/>
    <dgm:cxn modelId="{83740376-D74B-AA4E-952E-B6FBB89B0841}" type="presParOf" srcId="{5E22CA41-AD10-3B41-9B9E-3325438B7E62}" destId="{F9631C5F-08E9-774D-91AF-FF084F464E36}" srcOrd="2" destOrd="0" presId="urn:microsoft.com/office/officeart/2009/3/layout/HorizontalOrganizationChart"/>
    <dgm:cxn modelId="{6970B663-8B72-B04C-9BAC-DA229FE0659B}" type="presParOf" srcId="{4C9D6515-EA4F-4DBF-A8FE-0711C70136B1}" destId="{7B48FC22-5878-9049-9696-F16ED1086E69}" srcOrd="2" destOrd="0" presId="urn:microsoft.com/office/officeart/2009/3/layout/HorizontalOrganizationChart"/>
    <dgm:cxn modelId="{7EB63072-971D-8E4D-B45C-2EA868C69B40}" type="presParOf" srcId="{4C9D6515-EA4F-4DBF-A8FE-0711C70136B1}" destId="{D6CA64B8-8094-A142-AD18-83959C9A660B}" srcOrd="3" destOrd="0" presId="urn:microsoft.com/office/officeart/2009/3/layout/HorizontalOrganizationChart"/>
    <dgm:cxn modelId="{D4020DCC-7816-EF43-A654-0E5DC99AB321}" type="presParOf" srcId="{D6CA64B8-8094-A142-AD18-83959C9A660B}" destId="{5C1E78E9-023C-2143-9FB6-78140B71D514}" srcOrd="0" destOrd="0" presId="urn:microsoft.com/office/officeart/2009/3/layout/HorizontalOrganizationChart"/>
    <dgm:cxn modelId="{0710E863-9B25-D147-91C9-C6E5F9AFBD4A}" type="presParOf" srcId="{5C1E78E9-023C-2143-9FB6-78140B71D514}" destId="{8393DF55-0472-0546-BA2C-060C89BED9FC}" srcOrd="0" destOrd="0" presId="urn:microsoft.com/office/officeart/2009/3/layout/HorizontalOrganizationChart"/>
    <dgm:cxn modelId="{A7FD3CE6-8CD0-3B4F-AA3E-52BA1809E4CE}" type="presParOf" srcId="{5C1E78E9-023C-2143-9FB6-78140B71D514}" destId="{3A9C9FEB-127F-0643-B828-7C82C5D953E9}" srcOrd="1" destOrd="0" presId="urn:microsoft.com/office/officeart/2009/3/layout/HorizontalOrganizationChart"/>
    <dgm:cxn modelId="{B7236C20-EDD9-0243-8D82-0BC2EC789386}" type="presParOf" srcId="{D6CA64B8-8094-A142-AD18-83959C9A660B}" destId="{DFD29602-CAEE-6644-A975-7EB038D0400F}" srcOrd="1" destOrd="0" presId="urn:microsoft.com/office/officeart/2009/3/layout/HorizontalOrganizationChart"/>
    <dgm:cxn modelId="{5A872411-5BE1-5344-940A-FB75B4DE85C4}" type="presParOf" srcId="{D6CA64B8-8094-A142-AD18-83959C9A660B}" destId="{D287D42B-8334-3A41-A18F-F75C02FE8A1B}" srcOrd="2" destOrd="0" presId="urn:microsoft.com/office/officeart/2009/3/layout/HorizontalOrganizationChart"/>
    <dgm:cxn modelId="{837824B3-137C-A64B-A4E9-7250732A4485}" type="presParOf" srcId="{4C9D6515-EA4F-4DBF-A8FE-0711C70136B1}" destId="{BAC185A0-FA45-4544-BB8A-7D35E57CA4EC}" srcOrd="4" destOrd="0" presId="urn:microsoft.com/office/officeart/2009/3/layout/HorizontalOrganizationChart"/>
    <dgm:cxn modelId="{4D0663BC-4D47-534D-8AB6-C123EEE4A79E}" type="presParOf" srcId="{4C9D6515-EA4F-4DBF-A8FE-0711C70136B1}" destId="{727E33A5-19B6-4C48-9A55-AAF1FF49C877}" srcOrd="5" destOrd="0" presId="urn:microsoft.com/office/officeart/2009/3/layout/HorizontalOrganizationChart"/>
    <dgm:cxn modelId="{820E8869-DA44-1A44-B1E1-3B4661A5D3DB}" type="presParOf" srcId="{727E33A5-19B6-4C48-9A55-AAF1FF49C877}" destId="{80DC897F-F0D3-B744-BA7A-D0B243E57A02}" srcOrd="0" destOrd="0" presId="urn:microsoft.com/office/officeart/2009/3/layout/HorizontalOrganizationChart"/>
    <dgm:cxn modelId="{D56BEA1A-B407-ED4F-BB4F-203DD8C9D283}" type="presParOf" srcId="{80DC897F-F0D3-B744-BA7A-D0B243E57A02}" destId="{F9950451-F0FA-1046-ADCF-53EC72DA7E18}" srcOrd="0" destOrd="0" presId="urn:microsoft.com/office/officeart/2009/3/layout/HorizontalOrganizationChart"/>
    <dgm:cxn modelId="{BC9B6423-3FFC-944D-A34A-D2C4E545A8F9}" type="presParOf" srcId="{80DC897F-F0D3-B744-BA7A-D0B243E57A02}" destId="{2F01CFBF-E636-3F42-A7D1-029B05F641F1}" srcOrd="1" destOrd="0" presId="urn:microsoft.com/office/officeart/2009/3/layout/HorizontalOrganizationChart"/>
    <dgm:cxn modelId="{4CB2D618-689C-3848-9C4C-C91B21A26406}" type="presParOf" srcId="{727E33A5-19B6-4C48-9A55-AAF1FF49C877}" destId="{E40F9106-28F1-794B-8DD7-BB162C113106}" srcOrd="1" destOrd="0" presId="urn:microsoft.com/office/officeart/2009/3/layout/HorizontalOrganizationChart"/>
    <dgm:cxn modelId="{8A09E6D5-A479-7142-BB79-F59E2ABA8206}" type="presParOf" srcId="{727E33A5-19B6-4C48-9A55-AAF1FF49C877}" destId="{8EDB90E6-4E83-FE4B-B204-75AE5ACA5BA1}" srcOrd="2" destOrd="0" presId="urn:microsoft.com/office/officeart/2009/3/layout/HorizontalOrganizationChart"/>
    <dgm:cxn modelId="{3F56895F-28BE-C94F-9913-758F6B8DF311}" type="presParOf" srcId="{4C9D6515-EA4F-4DBF-A8FE-0711C70136B1}" destId="{506A1847-3636-844A-822F-0E9A5CBCCC46}" srcOrd="6" destOrd="0" presId="urn:microsoft.com/office/officeart/2009/3/layout/HorizontalOrganizationChart"/>
    <dgm:cxn modelId="{13FC97B9-8F52-DE4D-9837-AA1ED550F40A}" type="presParOf" srcId="{4C9D6515-EA4F-4DBF-A8FE-0711C70136B1}" destId="{A1A5C2C7-246E-1445-BBE9-99AEF11C8CDF}" srcOrd="7" destOrd="0" presId="urn:microsoft.com/office/officeart/2009/3/layout/HorizontalOrganizationChart"/>
    <dgm:cxn modelId="{1B23D0F1-6A8A-B54E-8D5B-D04147994724}" type="presParOf" srcId="{A1A5C2C7-246E-1445-BBE9-99AEF11C8CDF}" destId="{7BBD9E40-D429-8D4F-9954-F70CCD18BF6A}" srcOrd="0" destOrd="0" presId="urn:microsoft.com/office/officeart/2009/3/layout/HorizontalOrganizationChart"/>
    <dgm:cxn modelId="{F764EADC-FD13-C84C-A0F0-C2CD41490091}" type="presParOf" srcId="{7BBD9E40-D429-8D4F-9954-F70CCD18BF6A}" destId="{555A1DE2-DDD6-5745-8E70-26B6F60F3F0A}" srcOrd="0" destOrd="0" presId="urn:microsoft.com/office/officeart/2009/3/layout/HorizontalOrganizationChart"/>
    <dgm:cxn modelId="{D081C91B-4606-5A44-9C66-36D9AF51212F}" type="presParOf" srcId="{7BBD9E40-D429-8D4F-9954-F70CCD18BF6A}" destId="{F0EC32D8-47BB-5944-8084-37D4C35F1CDF}" srcOrd="1" destOrd="0" presId="urn:microsoft.com/office/officeart/2009/3/layout/HorizontalOrganizationChart"/>
    <dgm:cxn modelId="{1196B4E3-CEB0-4C4C-B65A-9A55760DE5D1}" type="presParOf" srcId="{A1A5C2C7-246E-1445-BBE9-99AEF11C8CDF}" destId="{58378C5B-F8BB-7E44-B462-E80F79CC5644}" srcOrd="1" destOrd="0" presId="urn:microsoft.com/office/officeart/2009/3/layout/HorizontalOrganizationChart"/>
    <dgm:cxn modelId="{79017623-B989-944D-85CA-A970DEBCD6EB}" type="presParOf" srcId="{A1A5C2C7-246E-1445-BBE9-99AEF11C8CDF}" destId="{24ABC232-64A8-7D47-860B-9544478371FF}" srcOrd="2" destOrd="0" presId="urn:microsoft.com/office/officeart/2009/3/layout/HorizontalOrganizationChart"/>
    <dgm:cxn modelId="{DA769758-BC5F-0643-BD7C-71B2DC40BBCD}" type="presParOf" srcId="{4C9D6515-EA4F-4DBF-A8FE-0711C70136B1}" destId="{C6FA4D65-7394-7341-BDC7-EE5ABE52C92B}" srcOrd="8" destOrd="0" presId="urn:microsoft.com/office/officeart/2009/3/layout/HorizontalOrganizationChart"/>
    <dgm:cxn modelId="{86B65461-3F55-7048-9E2E-C95BCA3ACF1B}" type="presParOf" srcId="{4C9D6515-EA4F-4DBF-A8FE-0711C70136B1}" destId="{7F554310-FA32-D24D-9BA8-E816BED718E6}" srcOrd="9" destOrd="0" presId="urn:microsoft.com/office/officeart/2009/3/layout/HorizontalOrganizationChart"/>
    <dgm:cxn modelId="{B0AEAAA7-D8FF-D749-841E-44E60D047C47}" type="presParOf" srcId="{7F554310-FA32-D24D-9BA8-E816BED718E6}" destId="{E316D407-4991-8A4B-9951-F6B1E8D4A00D}" srcOrd="0" destOrd="0" presId="urn:microsoft.com/office/officeart/2009/3/layout/HorizontalOrganizationChart"/>
    <dgm:cxn modelId="{228713A2-151A-5A44-B736-04F188BE0F79}" type="presParOf" srcId="{E316D407-4991-8A4B-9951-F6B1E8D4A00D}" destId="{7B1B4FDD-D278-D24F-8219-4C480B85CDB2}" srcOrd="0" destOrd="0" presId="urn:microsoft.com/office/officeart/2009/3/layout/HorizontalOrganizationChart"/>
    <dgm:cxn modelId="{5375E5AE-2D66-A64A-8E83-1C1A52149E8C}" type="presParOf" srcId="{E316D407-4991-8A4B-9951-F6B1E8D4A00D}" destId="{A13E0BCD-D8E8-284E-817D-D77342B40B71}" srcOrd="1" destOrd="0" presId="urn:microsoft.com/office/officeart/2009/3/layout/HorizontalOrganizationChart"/>
    <dgm:cxn modelId="{9F82E117-D5C3-FE4B-8031-854865C6A3A8}" type="presParOf" srcId="{7F554310-FA32-D24D-9BA8-E816BED718E6}" destId="{13DA658C-73D7-214D-B034-F0D163FBF419}" srcOrd="1" destOrd="0" presId="urn:microsoft.com/office/officeart/2009/3/layout/HorizontalOrganizationChart"/>
    <dgm:cxn modelId="{56FDB07B-B91A-8E40-A5AD-DC3F48F9CBBE}" type="presParOf" srcId="{7F554310-FA32-D24D-9BA8-E816BED718E6}" destId="{18A4AB3F-528D-AD43-9A4A-DAB61D01C76D}" srcOrd="2" destOrd="0" presId="urn:microsoft.com/office/officeart/2009/3/layout/HorizontalOrganizationChart"/>
    <dgm:cxn modelId="{811039FF-2DF3-2441-962C-A9CD7653C347}" type="presParOf" srcId="{4C9D6515-EA4F-4DBF-A8FE-0711C70136B1}" destId="{97B40725-F006-4144-8D35-A298EA6A1813}" srcOrd="10" destOrd="0" presId="urn:microsoft.com/office/officeart/2009/3/layout/HorizontalOrganizationChart"/>
    <dgm:cxn modelId="{4E5CF225-9E9F-1142-B98F-B1C52D10976C}" type="presParOf" srcId="{4C9D6515-EA4F-4DBF-A8FE-0711C70136B1}" destId="{18A7BF6F-777A-5243-A611-88CFCE71CA07}" srcOrd="11" destOrd="0" presId="urn:microsoft.com/office/officeart/2009/3/layout/HorizontalOrganizationChart"/>
    <dgm:cxn modelId="{F224D84F-39B9-CF4F-9D9C-D31B142D5102}" type="presParOf" srcId="{18A7BF6F-777A-5243-A611-88CFCE71CA07}" destId="{0BB9A42F-BFA0-3849-80AC-AA1979D98272}" srcOrd="0" destOrd="0" presId="urn:microsoft.com/office/officeart/2009/3/layout/HorizontalOrganizationChart"/>
    <dgm:cxn modelId="{63CFDA9C-A58F-2D41-AA7A-1F04CCC13758}" type="presParOf" srcId="{0BB9A42F-BFA0-3849-80AC-AA1979D98272}" destId="{FF7C55AE-75FD-304A-88CB-FB39FBCE12F6}" srcOrd="0" destOrd="0" presId="urn:microsoft.com/office/officeart/2009/3/layout/HorizontalOrganizationChart"/>
    <dgm:cxn modelId="{9B8ABD72-45F0-574F-A9A9-E51FEB4E2D56}" type="presParOf" srcId="{0BB9A42F-BFA0-3849-80AC-AA1979D98272}" destId="{2123B413-3099-2E47-8C09-BC33F7DB55B1}" srcOrd="1" destOrd="0" presId="urn:microsoft.com/office/officeart/2009/3/layout/HorizontalOrganizationChart"/>
    <dgm:cxn modelId="{9BA13AFD-F913-F242-9AE2-9CF3D51C71B9}" type="presParOf" srcId="{18A7BF6F-777A-5243-A611-88CFCE71CA07}" destId="{1D3EF216-476D-2740-A025-4195E48E97DC}" srcOrd="1" destOrd="0" presId="urn:microsoft.com/office/officeart/2009/3/layout/HorizontalOrganizationChart"/>
    <dgm:cxn modelId="{271D5F86-B006-5040-B779-F5CC8AB4B18E}" type="presParOf" srcId="{18A7BF6F-777A-5243-A611-88CFCE71CA07}" destId="{835FA7C6-5A29-164E-817E-92199B0E1F8D}" srcOrd="2" destOrd="0" presId="urn:microsoft.com/office/officeart/2009/3/layout/HorizontalOrganizationChart"/>
    <dgm:cxn modelId="{63A5ED20-5389-8A49-8873-837ED5653C40}" type="presParOf" srcId="{99464D45-2B22-432F-8F6C-3394CEC310A7}" destId="{686779DB-34D3-4F60-84B6-A35826FF3C2A}" srcOrd="2" destOrd="0" presId="urn:microsoft.com/office/officeart/2009/3/layout/HorizontalOrganizationChart"/>
    <dgm:cxn modelId="{629A5AD7-FEA0-6D41-AD28-108FA01E7EFA}" type="presParOf" srcId="{96876921-77F4-4E08-9148-E99125692808}" destId="{B94BF64B-9716-424E-A851-42E8E7B2B9A7}" srcOrd="4" destOrd="0" presId="urn:microsoft.com/office/officeart/2009/3/layout/HorizontalOrganizationChart"/>
    <dgm:cxn modelId="{E0BFBEDC-9639-3C4E-8A68-F91EAACF4194}" type="presParOf" srcId="{96876921-77F4-4E08-9148-E99125692808}" destId="{31E814C1-FFDD-BA48-BF9D-F3C8FF892503}" srcOrd="5" destOrd="0" presId="urn:microsoft.com/office/officeart/2009/3/layout/HorizontalOrganizationChart"/>
    <dgm:cxn modelId="{378D5E15-AF68-9D43-A3B6-ACA693C9CB93}" type="presParOf" srcId="{31E814C1-FFDD-BA48-BF9D-F3C8FF892503}" destId="{1780440E-D92A-B040-A710-F8D875101E05}" srcOrd="0" destOrd="0" presId="urn:microsoft.com/office/officeart/2009/3/layout/HorizontalOrganizationChart"/>
    <dgm:cxn modelId="{4C7839F6-83DB-6C43-97D4-591064589C6E}" type="presParOf" srcId="{1780440E-D92A-B040-A710-F8D875101E05}" destId="{A73C4A40-2D47-BF42-9EF8-B3BEE9451F45}" srcOrd="0" destOrd="0" presId="urn:microsoft.com/office/officeart/2009/3/layout/HorizontalOrganizationChart"/>
    <dgm:cxn modelId="{E8A15F8C-49CC-AC4D-AB98-9A3FEA029106}" type="presParOf" srcId="{1780440E-D92A-B040-A710-F8D875101E05}" destId="{BCDD8BD9-F9D2-4C44-AB56-5005F5FB7B08}" srcOrd="1" destOrd="0" presId="urn:microsoft.com/office/officeart/2009/3/layout/HorizontalOrganizationChart"/>
    <dgm:cxn modelId="{B666CF38-4CA8-9541-B6EF-5BC4735F2F98}" type="presParOf" srcId="{31E814C1-FFDD-BA48-BF9D-F3C8FF892503}" destId="{B22D4294-1D49-E046-9CF9-7B480D0762E6}" srcOrd="1" destOrd="0" presId="urn:microsoft.com/office/officeart/2009/3/layout/HorizontalOrganizationChart"/>
    <dgm:cxn modelId="{B63683D6-1AA2-CE44-B2EA-5B8CCB1C39DE}" type="presParOf" srcId="{B22D4294-1D49-E046-9CF9-7B480D0762E6}" destId="{36F8A2E5-94DE-E54D-BFAC-97C0D1C84B4A}" srcOrd="0" destOrd="0" presId="urn:microsoft.com/office/officeart/2009/3/layout/HorizontalOrganizationChart"/>
    <dgm:cxn modelId="{64F8A312-81B1-434C-BBF6-92D8A99979F8}" type="presParOf" srcId="{B22D4294-1D49-E046-9CF9-7B480D0762E6}" destId="{87205B83-79EA-A046-A89F-53206F392FE6}" srcOrd="1" destOrd="0" presId="urn:microsoft.com/office/officeart/2009/3/layout/HorizontalOrganizationChart"/>
    <dgm:cxn modelId="{20ACFFD1-E30D-BE46-9017-874C863961F1}" type="presParOf" srcId="{87205B83-79EA-A046-A89F-53206F392FE6}" destId="{F9DF612D-1A6B-8F41-A636-D246AF7A3D0F}" srcOrd="0" destOrd="0" presId="urn:microsoft.com/office/officeart/2009/3/layout/HorizontalOrganizationChart"/>
    <dgm:cxn modelId="{563C635E-98D6-B848-8BC0-089AE52DC298}" type="presParOf" srcId="{F9DF612D-1A6B-8F41-A636-D246AF7A3D0F}" destId="{028D64EE-0B20-F341-A00C-BEDB10AFA580}" srcOrd="0" destOrd="0" presId="urn:microsoft.com/office/officeart/2009/3/layout/HorizontalOrganizationChart"/>
    <dgm:cxn modelId="{7FB084F5-6111-4B4B-9679-801755F21AEB}" type="presParOf" srcId="{F9DF612D-1A6B-8F41-A636-D246AF7A3D0F}" destId="{D86C8089-CC05-0F47-95BB-71594357016F}" srcOrd="1" destOrd="0" presId="urn:microsoft.com/office/officeart/2009/3/layout/HorizontalOrganizationChart"/>
    <dgm:cxn modelId="{6F305AEB-D941-A140-B075-1006466A82EF}" type="presParOf" srcId="{87205B83-79EA-A046-A89F-53206F392FE6}" destId="{07D99BD4-1221-614A-9D04-320FBF500D03}" srcOrd="1" destOrd="0" presId="urn:microsoft.com/office/officeart/2009/3/layout/HorizontalOrganizationChart"/>
    <dgm:cxn modelId="{74F26BBF-702C-AD45-A3A8-7FDC9257F9DF}" type="presParOf" srcId="{87205B83-79EA-A046-A89F-53206F392FE6}" destId="{F26FC26D-2657-DF48-B7AD-ABC02E559BCF}" srcOrd="2" destOrd="0" presId="urn:microsoft.com/office/officeart/2009/3/layout/HorizontalOrganizationChart"/>
    <dgm:cxn modelId="{E5B0CC47-7A2D-B84E-9683-B9EE51E67D54}" type="presParOf" srcId="{B22D4294-1D49-E046-9CF9-7B480D0762E6}" destId="{3881AFCE-E8F7-434B-ACF7-FCDD8B70636A}" srcOrd="2" destOrd="0" presId="urn:microsoft.com/office/officeart/2009/3/layout/HorizontalOrganizationChart"/>
    <dgm:cxn modelId="{1F521CDC-2CE4-9841-BD94-EDDB45EB7162}" type="presParOf" srcId="{B22D4294-1D49-E046-9CF9-7B480D0762E6}" destId="{DF91F919-05E3-5241-900A-61583B281CCB}" srcOrd="3" destOrd="0" presId="urn:microsoft.com/office/officeart/2009/3/layout/HorizontalOrganizationChart"/>
    <dgm:cxn modelId="{20D89F98-559D-7F45-98EB-1A7CC93C22E3}" type="presParOf" srcId="{DF91F919-05E3-5241-900A-61583B281CCB}" destId="{EA858C7A-5A17-0748-A09D-F829B3C42A12}" srcOrd="0" destOrd="0" presId="urn:microsoft.com/office/officeart/2009/3/layout/HorizontalOrganizationChart"/>
    <dgm:cxn modelId="{E57BC950-1563-944A-A153-192891D7F68C}" type="presParOf" srcId="{EA858C7A-5A17-0748-A09D-F829B3C42A12}" destId="{0B499C6E-82E4-F140-B848-E3FB15ECB77C}" srcOrd="0" destOrd="0" presId="urn:microsoft.com/office/officeart/2009/3/layout/HorizontalOrganizationChart"/>
    <dgm:cxn modelId="{3D622CAC-D0B0-3A4A-8A0A-835A87F87AB1}" type="presParOf" srcId="{EA858C7A-5A17-0748-A09D-F829B3C42A12}" destId="{A9742BDB-5895-FA4E-9CB8-E34A7829E0B7}" srcOrd="1" destOrd="0" presId="urn:microsoft.com/office/officeart/2009/3/layout/HorizontalOrganizationChart"/>
    <dgm:cxn modelId="{657E80ED-CA7F-0546-A028-7CBCAAAD6524}" type="presParOf" srcId="{DF91F919-05E3-5241-900A-61583B281CCB}" destId="{404C79DD-7026-5A48-8510-D6569558F3C2}" srcOrd="1" destOrd="0" presId="urn:microsoft.com/office/officeart/2009/3/layout/HorizontalOrganizationChart"/>
    <dgm:cxn modelId="{2E242A1A-A279-9F40-A3AF-9AFAF37C34C7}" type="presParOf" srcId="{DF91F919-05E3-5241-900A-61583B281CCB}" destId="{1AAD970A-7FDB-B443-AF6B-D4D31DCAB81F}" srcOrd="2" destOrd="0" presId="urn:microsoft.com/office/officeart/2009/3/layout/HorizontalOrganizationChart"/>
    <dgm:cxn modelId="{E553D098-68BC-794D-8847-BFE387C62B67}" type="presParOf" srcId="{31E814C1-FFDD-BA48-BF9D-F3C8FF892503}" destId="{E1D0C206-488D-6348-BEA7-1FE8B1679EF7}" srcOrd="2" destOrd="0" presId="urn:microsoft.com/office/officeart/2009/3/layout/HorizontalOrganizationChart"/>
    <dgm:cxn modelId="{2D203EA4-E913-094F-88E2-5ECA9DFD681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经营战略的分析与制订</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856D9E21-E68D-CD44-8BD4-3E8683054031}" type="presOf" srcId="{3FA44A42-E0AE-412C-8071-9A37D30DD567}" destId="{22C8BBC7-02FA-4EF0-899A-834C1FEE39E3}" srcOrd="0" destOrd="0" presId="urn:microsoft.com/office/officeart/2009/3/layout/HorizontalOrganizationChart"/>
    <dgm:cxn modelId="{AFC75F24-89CB-7343-9312-CBEACA811FDC}" type="presOf" srcId="{F05BBA42-D7AF-4BA0-8C3F-85B1FE28E48F}" destId="{18DB143D-9E27-4E02-AFA5-F665953CBC10}" srcOrd="0" destOrd="0" presId="urn:microsoft.com/office/officeart/2009/3/layout/HorizontalOrganizationChart"/>
    <dgm:cxn modelId="{8A45DE2B-3AFC-5041-A6AB-41676D01E8C8}" type="presOf" srcId="{18A5DCF8-381A-9740-A1DC-D1A5033A3647}" destId="{B94BF64B-9716-424E-A851-42E8E7B2B9A7}" srcOrd="0" destOrd="0" presId="urn:microsoft.com/office/officeart/2009/3/layout/HorizontalOrganizationChart"/>
    <dgm:cxn modelId="{7AE9FA3A-E292-A645-A6E7-184432C789BB}" type="presOf" srcId="{9AC2E227-803C-4016-BF2C-9291B6CAA290}" destId="{9CD41DA5-A8A9-4189-B933-DCF665F7DF2D}" srcOrd="1" destOrd="0" presId="urn:microsoft.com/office/officeart/2009/3/layout/HorizontalOrganizationChart"/>
    <dgm:cxn modelId="{CED86D41-F919-B044-8D4D-0AA8E085F9C4}" type="presOf" srcId="{E2369F6E-DA59-4F6E-BD69-6CAA013A82BE}" destId="{CD82D2C2-9EF5-4CA0-9CEE-9265A38A1F4A}" srcOrd="0" destOrd="0" presId="urn:microsoft.com/office/officeart/2009/3/layout/HorizontalOrganizationChart"/>
    <dgm:cxn modelId="{82BCE56C-47EB-BB4B-A0B5-6B45D294DD0A}"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D3817A0-A32C-314A-AAC5-E247DAF0350D}" type="presOf" srcId="{87585F0D-6A81-F747-99EB-D14B33EBB618}" destId="{BCDD8BD9-F9D2-4C44-AB56-5005F5FB7B08}" srcOrd="1" destOrd="0" presId="urn:microsoft.com/office/officeart/2009/3/layout/HorizontalOrganizationChart"/>
    <dgm:cxn modelId="{B9DFDFA7-B991-5047-96FA-019D008BE4CD}" type="presOf" srcId="{87585F0D-6A81-F747-99EB-D14B33EBB618}" destId="{A73C4A40-2D47-BF42-9EF8-B3BEE9451F45}"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6F69FBA-F1C4-EB49-BB64-7C784663EC5D}" type="presOf" srcId="{7638F483-EC40-4669-A117-0C6040B4A66B}" destId="{86A07B8D-FF15-4EFF-8681-05A46BF1E797}" srcOrd="0" destOrd="0" presId="urn:microsoft.com/office/officeart/2009/3/layout/HorizontalOrganizationChart"/>
    <dgm:cxn modelId="{ED5A4DC1-A883-7242-94C6-763F7DE82DE1}"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7246EF5-3836-AF4C-9C28-4842A60F6DF4}" type="presOf" srcId="{9AC2E227-803C-4016-BF2C-9291B6CAA290}" destId="{2A2AFDF2-2568-44F8-842C-3BFD70D9F2B1}" srcOrd="0" destOrd="0" presId="urn:microsoft.com/office/officeart/2009/3/layout/HorizontalOrganizationChart"/>
    <dgm:cxn modelId="{B94C13FE-7044-B940-A8C3-48E7FDD222C0}" type="presOf" srcId="{7638F483-EC40-4669-A117-0C6040B4A66B}" destId="{A4529214-DB2D-4B21-8831-F60F2A376559}" srcOrd="1" destOrd="0" presId="urn:microsoft.com/office/officeart/2009/3/layout/HorizontalOrganizationChart"/>
    <dgm:cxn modelId="{12D60BB7-4F29-6E47-93A9-0C3912F17DBA}" type="presParOf" srcId="{18DB143D-9E27-4E02-AFA5-F665953CBC10}" destId="{07E01157-B979-4F6B-B892-75DB2A2B8B0F}" srcOrd="0" destOrd="0" presId="urn:microsoft.com/office/officeart/2009/3/layout/HorizontalOrganizationChart"/>
    <dgm:cxn modelId="{A1D5915E-D45F-8F48-AE7B-18EA66D73332}" type="presParOf" srcId="{07E01157-B979-4F6B-B892-75DB2A2B8B0F}" destId="{F686C23F-604E-4653-B2CB-27DBB6BED631}" srcOrd="0" destOrd="0" presId="urn:microsoft.com/office/officeart/2009/3/layout/HorizontalOrganizationChart"/>
    <dgm:cxn modelId="{513F06E6-3E80-2F46-BBE6-BEDC0D0379F5}" type="presParOf" srcId="{F686C23F-604E-4653-B2CB-27DBB6BED631}" destId="{2A2AFDF2-2568-44F8-842C-3BFD70D9F2B1}" srcOrd="0" destOrd="0" presId="urn:microsoft.com/office/officeart/2009/3/layout/HorizontalOrganizationChart"/>
    <dgm:cxn modelId="{A79B410D-2ECA-2344-A578-EB65596C33B1}" type="presParOf" srcId="{F686C23F-604E-4653-B2CB-27DBB6BED631}" destId="{9CD41DA5-A8A9-4189-B933-DCF665F7DF2D}" srcOrd="1" destOrd="0" presId="urn:microsoft.com/office/officeart/2009/3/layout/HorizontalOrganizationChart"/>
    <dgm:cxn modelId="{6F2F2017-1346-5047-8E90-7FD2F2411A6F}" type="presParOf" srcId="{07E01157-B979-4F6B-B892-75DB2A2B8B0F}" destId="{96876921-77F4-4E08-9148-E99125692808}" srcOrd="1" destOrd="0" presId="urn:microsoft.com/office/officeart/2009/3/layout/HorizontalOrganizationChart"/>
    <dgm:cxn modelId="{FFD98E9C-384F-7E43-9FB2-F04E22956681}" type="presParOf" srcId="{96876921-77F4-4E08-9148-E99125692808}" destId="{CD82D2C2-9EF5-4CA0-9CEE-9265A38A1F4A}" srcOrd="0" destOrd="0" presId="urn:microsoft.com/office/officeart/2009/3/layout/HorizontalOrganizationChart"/>
    <dgm:cxn modelId="{68469A06-43F7-9E43-87FE-A44F917B5DDE}" type="presParOf" srcId="{96876921-77F4-4E08-9148-E99125692808}" destId="{9441C830-A66B-4AFB-9252-8069549D4F0A}" srcOrd="1" destOrd="0" presId="urn:microsoft.com/office/officeart/2009/3/layout/HorizontalOrganizationChart"/>
    <dgm:cxn modelId="{8727ABD0-5234-664D-8217-B2C52A292A70}" type="presParOf" srcId="{9441C830-A66B-4AFB-9252-8069549D4F0A}" destId="{FEAC7974-4462-4948-9F19-4D53C38CC88A}" srcOrd="0" destOrd="0" presId="urn:microsoft.com/office/officeart/2009/3/layout/HorizontalOrganizationChart"/>
    <dgm:cxn modelId="{2DF0DF13-A85C-004A-BD34-85FBDE81ADC4}" type="presParOf" srcId="{FEAC7974-4462-4948-9F19-4D53C38CC88A}" destId="{22C8BBC7-02FA-4EF0-899A-834C1FEE39E3}" srcOrd="0" destOrd="0" presId="urn:microsoft.com/office/officeart/2009/3/layout/HorizontalOrganizationChart"/>
    <dgm:cxn modelId="{AEFC1653-2850-AD43-868B-86D2B0EA6DBB}" type="presParOf" srcId="{FEAC7974-4462-4948-9F19-4D53C38CC88A}" destId="{CBD704CC-8D6F-4C39-AFA6-3825EE74A965}" srcOrd="1" destOrd="0" presId="urn:microsoft.com/office/officeart/2009/3/layout/HorizontalOrganizationChart"/>
    <dgm:cxn modelId="{7D77EB60-1418-654C-B724-C61574D03583}" type="presParOf" srcId="{9441C830-A66B-4AFB-9252-8069549D4F0A}" destId="{C4FE27A9-6818-468D-8F72-5DEAE64958BC}" srcOrd="1" destOrd="0" presId="urn:microsoft.com/office/officeart/2009/3/layout/HorizontalOrganizationChart"/>
    <dgm:cxn modelId="{924BA9B8-CCD0-DC4D-8F88-DA45AB2ED30A}" type="presParOf" srcId="{9441C830-A66B-4AFB-9252-8069549D4F0A}" destId="{B9E24DCA-DEF6-41DD-8228-40542DF88903}" srcOrd="2" destOrd="0" presId="urn:microsoft.com/office/officeart/2009/3/layout/HorizontalOrganizationChart"/>
    <dgm:cxn modelId="{AE870B08-44BC-FB42-BDB9-624DAD8E3115}" type="presParOf" srcId="{96876921-77F4-4E08-9148-E99125692808}" destId="{72A5A8A1-C34D-4CC9-B014-4EDC4C60B5CB}" srcOrd="2" destOrd="0" presId="urn:microsoft.com/office/officeart/2009/3/layout/HorizontalOrganizationChart"/>
    <dgm:cxn modelId="{DC96B204-7FB7-3245-945E-999B8B52F433}" type="presParOf" srcId="{96876921-77F4-4E08-9148-E99125692808}" destId="{99464D45-2B22-432F-8F6C-3394CEC310A7}" srcOrd="3" destOrd="0" presId="urn:microsoft.com/office/officeart/2009/3/layout/HorizontalOrganizationChart"/>
    <dgm:cxn modelId="{790BAD8B-3A5C-BD49-B061-9F51993A079D}" type="presParOf" srcId="{99464D45-2B22-432F-8F6C-3394CEC310A7}" destId="{7EEFA05D-0146-474D-BB41-35A44BBAC0EB}" srcOrd="0" destOrd="0" presId="urn:microsoft.com/office/officeart/2009/3/layout/HorizontalOrganizationChart"/>
    <dgm:cxn modelId="{C7C4015B-5D5B-A647-9BA3-4B16A26BA3EC}" type="presParOf" srcId="{7EEFA05D-0146-474D-BB41-35A44BBAC0EB}" destId="{86A07B8D-FF15-4EFF-8681-05A46BF1E797}" srcOrd="0" destOrd="0" presId="urn:microsoft.com/office/officeart/2009/3/layout/HorizontalOrganizationChart"/>
    <dgm:cxn modelId="{07103E62-1969-DD47-AC1B-287A2DC91DF8}" type="presParOf" srcId="{7EEFA05D-0146-474D-BB41-35A44BBAC0EB}" destId="{A4529214-DB2D-4B21-8831-F60F2A376559}" srcOrd="1" destOrd="0" presId="urn:microsoft.com/office/officeart/2009/3/layout/HorizontalOrganizationChart"/>
    <dgm:cxn modelId="{8AD429E2-A31A-ED4E-B8FE-EE97A8F35790}" type="presParOf" srcId="{99464D45-2B22-432F-8F6C-3394CEC310A7}" destId="{4C9D6515-EA4F-4DBF-A8FE-0711C70136B1}" srcOrd="1" destOrd="0" presId="urn:microsoft.com/office/officeart/2009/3/layout/HorizontalOrganizationChart"/>
    <dgm:cxn modelId="{249D9E89-9A21-534C-8477-A31F6B88B177}" type="presParOf" srcId="{99464D45-2B22-432F-8F6C-3394CEC310A7}" destId="{686779DB-34D3-4F60-84B6-A35826FF3C2A}" srcOrd="2" destOrd="0" presId="urn:microsoft.com/office/officeart/2009/3/layout/HorizontalOrganizationChart"/>
    <dgm:cxn modelId="{66A4A894-DB04-034A-A7EA-D5F41AB07EE8}" type="presParOf" srcId="{96876921-77F4-4E08-9148-E99125692808}" destId="{B94BF64B-9716-424E-A851-42E8E7B2B9A7}" srcOrd="4" destOrd="0" presId="urn:microsoft.com/office/officeart/2009/3/layout/HorizontalOrganizationChart"/>
    <dgm:cxn modelId="{B574E90D-32EC-1048-AAC4-DD7171D40EAE}" type="presParOf" srcId="{96876921-77F4-4E08-9148-E99125692808}" destId="{31E814C1-FFDD-BA48-BF9D-F3C8FF892503}" srcOrd="5" destOrd="0" presId="urn:microsoft.com/office/officeart/2009/3/layout/HorizontalOrganizationChart"/>
    <dgm:cxn modelId="{743C7489-397F-A049-A72E-CBE949F8F771}" type="presParOf" srcId="{31E814C1-FFDD-BA48-BF9D-F3C8FF892503}" destId="{1780440E-D92A-B040-A710-F8D875101E05}" srcOrd="0" destOrd="0" presId="urn:microsoft.com/office/officeart/2009/3/layout/HorizontalOrganizationChart"/>
    <dgm:cxn modelId="{56771DFD-9CD0-5442-90F2-BB77998FC532}" type="presParOf" srcId="{1780440E-D92A-B040-A710-F8D875101E05}" destId="{A73C4A40-2D47-BF42-9EF8-B3BEE9451F45}" srcOrd="0" destOrd="0" presId="urn:microsoft.com/office/officeart/2009/3/layout/HorizontalOrganizationChart"/>
    <dgm:cxn modelId="{1E8B4108-998C-7649-A107-99D39E677152}" type="presParOf" srcId="{1780440E-D92A-B040-A710-F8D875101E05}" destId="{BCDD8BD9-F9D2-4C44-AB56-5005F5FB7B08}" srcOrd="1" destOrd="0" presId="urn:microsoft.com/office/officeart/2009/3/layout/HorizontalOrganizationChart"/>
    <dgm:cxn modelId="{A280858F-4C2A-6245-ACFB-D068C61DB263}" type="presParOf" srcId="{31E814C1-FFDD-BA48-BF9D-F3C8FF892503}" destId="{B22D4294-1D49-E046-9CF9-7B480D0762E6}" srcOrd="1" destOrd="0" presId="urn:microsoft.com/office/officeart/2009/3/layout/HorizontalOrganizationChart"/>
    <dgm:cxn modelId="{2928AC1A-E7C8-7545-BD77-DBF55D3B1930}" type="presParOf" srcId="{31E814C1-FFDD-BA48-BF9D-F3C8FF892503}" destId="{E1D0C206-488D-6348-BEA7-1FE8B1679EF7}" srcOrd="2" destOrd="0" presId="urn:microsoft.com/office/officeart/2009/3/layout/HorizontalOrganizationChart"/>
    <dgm:cxn modelId="{3B99DD89-4829-6845-A621-7431199F50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2B3AA11-CDF7-6B4B-9796-628335103A2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E4DC22A-DDE3-0A42-B440-360F660CAF04}" type="presOf" srcId="{9AC2E227-803C-4016-BF2C-9291B6CAA290}" destId="{2A2AFDF2-2568-44F8-842C-3BFD70D9F2B1}" srcOrd="0" destOrd="0" presId="urn:microsoft.com/office/officeart/2009/3/layout/HorizontalOrganizationChart"/>
    <dgm:cxn modelId="{A62FEA31-2234-ED4F-BFAB-F06AF4B261D1}" type="presOf" srcId="{87585F0D-6A81-F747-99EB-D14B33EBB618}" destId="{BCDD8BD9-F9D2-4C44-AB56-5005F5FB7B08}" srcOrd="1" destOrd="0" presId="urn:microsoft.com/office/officeart/2009/3/layout/HorizontalOrganizationChart"/>
    <dgm:cxn modelId="{ADCB9762-8621-5C41-B4F2-0C794C95B3AE}" type="presOf" srcId="{9AC2E227-803C-4016-BF2C-9291B6CAA290}" destId="{9CD41DA5-A8A9-4189-B933-DCF665F7DF2D}" srcOrd="1" destOrd="0" presId="urn:microsoft.com/office/officeart/2009/3/layout/HorizontalOrganizationChart"/>
    <dgm:cxn modelId="{D5A3FF6B-DF7E-5049-B15E-0296222ED24D}" type="presOf" srcId="{3FA44A42-E0AE-412C-8071-9A37D30DD567}" destId="{CBD704CC-8D6F-4C39-AFA6-3825EE74A965}" srcOrd="1" destOrd="0" presId="urn:microsoft.com/office/officeart/2009/3/layout/HorizontalOrganizationChart"/>
    <dgm:cxn modelId="{B675717D-0322-C142-BD2F-17CA015EA3C6}" type="presOf" srcId="{7638F483-EC40-4669-A117-0C6040B4A66B}" destId="{A4529214-DB2D-4B21-8831-F60F2A376559}" srcOrd="1" destOrd="0" presId="urn:microsoft.com/office/officeart/2009/3/layout/HorizontalOrganizationChart"/>
    <dgm:cxn modelId="{FC671691-F7E8-AB48-99C9-9E691496C8C0}" type="presOf" srcId="{7638F483-EC40-4669-A117-0C6040B4A66B}" destId="{86A07B8D-FF15-4EFF-8681-05A46BF1E797}" srcOrd="0" destOrd="0" presId="urn:microsoft.com/office/officeart/2009/3/layout/HorizontalOrganizationChart"/>
    <dgm:cxn modelId="{AB05089A-9054-8240-8EF6-AEAF1FAD60CD}" type="presOf" srcId="{18A5DCF8-381A-9740-A1DC-D1A5033A3647}" destId="{B94BF64B-9716-424E-A851-42E8E7B2B9A7}" srcOrd="0" destOrd="0" presId="urn:microsoft.com/office/officeart/2009/3/layout/HorizontalOrganizationChart"/>
    <dgm:cxn modelId="{44C77E9B-6DFE-0C4F-A737-CF5D6B976159}"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BD27C1-2F7E-AE47-9BBE-9521CB4A7500}" type="presOf" srcId="{3FA44A42-E0AE-412C-8071-9A37D30DD567}" destId="{22C8BBC7-02FA-4EF0-899A-834C1FEE39E3}" srcOrd="0" destOrd="0" presId="urn:microsoft.com/office/officeart/2009/3/layout/HorizontalOrganizationChart"/>
    <dgm:cxn modelId="{B01EA7C6-4D8A-8F46-BEE6-18EF9B9CCF1C}"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D790CD0-8CBD-AB4A-A2DF-7D7A2AF6D7C3}" type="presOf" srcId="{F05BBA42-D7AF-4BA0-8C3F-85B1FE28E48F}" destId="{18DB143D-9E27-4E02-AFA5-F665953CBC10}" srcOrd="0" destOrd="0" presId="urn:microsoft.com/office/officeart/2009/3/layout/HorizontalOrganizationChart"/>
    <dgm:cxn modelId="{24323E78-C2CF-7C48-90F9-1997D904DA0F}" type="presParOf" srcId="{18DB143D-9E27-4E02-AFA5-F665953CBC10}" destId="{07E01157-B979-4F6B-B892-75DB2A2B8B0F}" srcOrd="0" destOrd="0" presId="urn:microsoft.com/office/officeart/2009/3/layout/HorizontalOrganizationChart"/>
    <dgm:cxn modelId="{CFD7EF6E-4CC8-4841-B0FA-50728DA5C595}" type="presParOf" srcId="{07E01157-B979-4F6B-B892-75DB2A2B8B0F}" destId="{F686C23F-604E-4653-B2CB-27DBB6BED631}" srcOrd="0" destOrd="0" presId="urn:microsoft.com/office/officeart/2009/3/layout/HorizontalOrganizationChart"/>
    <dgm:cxn modelId="{79F88B7F-7E6A-854E-A3E1-082C7B418E65}" type="presParOf" srcId="{F686C23F-604E-4653-B2CB-27DBB6BED631}" destId="{2A2AFDF2-2568-44F8-842C-3BFD70D9F2B1}" srcOrd="0" destOrd="0" presId="urn:microsoft.com/office/officeart/2009/3/layout/HorizontalOrganizationChart"/>
    <dgm:cxn modelId="{4CD77B15-EEA3-B04C-8BA4-68B11C7121BB}" type="presParOf" srcId="{F686C23F-604E-4653-B2CB-27DBB6BED631}" destId="{9CD41DA5-A8A9-4189-B933-DCF665F7DF2D}" srcOrd="1" destOrd="0" presId="urn:microsoft.com/office/officeart/2009/3/layout/HorizontalOrganizationChart"/>
    <dgm:cxn modelId="{49778CE1-6533-5F43-AD34-5B61291CD316}" type="presParOf" srcId="{07E01157-B979-4F6B-B892-75DB2A2B8B0F}" destId="{96876921-77F4-4E08-9148-E99125692808}" srcOrd="1" destOrd="0" presId="urn:microsoft.com/office/officeart/2009/3/layout/HorizontalOrganizationChart"/>
    <dgm:cxn modelId="{24D2EF2B-A602-BD46-BBCB-CEE45BC69E92}" type="presParOf" srcId="{96876921-77F4-4E08-9148-E99125692808}" destId="{CD82D2C2-9EF5-4CA0-9CEE-9265A38A1F4A}" srcOrd="0" destOrd="0" presId="urn:microsoft.com/office/officeart/2009/3/layout/HorizontalOrganizationChart"/>
    <dgm:cxn modelId="{6DF2E785-4713-E943-A59D-A032563818E5}" type="presParOf" srcId="{96876921-77F4-4E08-9148-E99125692808}" destId="{9441C830-A66B-4AFB-9252-8069549D4F0A}" srcOrd="1" destOrd="0" presId="urn:microsoft.com/office/officeart/2009/3/layout/HorizontalOrganizationChart"/>
    <dgm:cxn modelId="{4855E3EF-AA0A-1541-BCDF-747379B1F498}" type="presParOf" srcId="{9441C830-A66B-4AFB-9252-8069549D4F0A}" destId="{FEAC7974-4462-4948-9F19-4D53C38CC88A}" srcOrd="0" destOrd="0" presId="urn:microsoft.com/office/officeart/2009/3/layout/HorizontalOrganizationChart"/>
    <dgm:cxn modelId="{C93B43F5-0A1D-C84B-BA2B-9744D8385924}" type="presParOf" srcId="{FEAC7974-4462-4948-9F19-4D53C38CC88A}" destId="{22C8BBC7-02FA-4EF0-899A-834C1FEE39E3}" srcOrd="0" destOrd="0" presId="urn:microsoft.com/office/officeart/2009/3/layout/HorizontalOrganizationChart"/>
    <dgm:cxn modelId="{2178375E-C063-CB4F-962E-1A9C873640AF}" type="presParOf" srcId="{FEAC7974-4462-4948-9F19-4D53C38CC88A}" destId="{CBD704CC-8D6F-4C39-AFA6-3825EE74A965}" srcOrd="1" destOrd="0" presId="urn:microsoft.com/office/officeart/2009/3/layout/HorizontalOrganizationChart"/>
    <dgm:cxn modelId="{4EC7F38C-561B-2B4E-91EF-F1DFF52AD5D9}" type="presParOf" srcId="{9441C830-A66B-4AFB-9252-8069549D4F0A}" destId="{C4FE27A9-6818-468D-8F72-5DEAE64958BC}" srcOrd="1" destOrd="0" presId="urn:microsoft.com/office/officeart/2009/3/layout/HorizontalOrganizationChart"/>
    <dgm:cxn modelId="{EA4DC37B-98F1-7648-AD4F-8F1C7036E5B2}" type="presParOf" srcId="{9441C830-A66B-4AFB-9252-8069549D4F0A}" destId="{B9E24DCA-DEF6-41DD-8228-40542DF88903}" srcOrd="2" destOrd="0" presId="urn:microsoft.com/office/officeart/2009/3/layout/HorizontalOrganizationChart"/>
    <dgm:cxn modelId="{F512847E-9038-2D46-A47E-2AAED9259A73}" type="presParOf" srcId="{96876921-77F4-4E08-9148-E99125692808}" destId="{72A5A8A1-C34D-4CC9-B014-4EDC4C60B5CB}" srcOrd="2" destOrd="0" presId="urn:microsoft.com/office/officeart/2009/3/layout/HorizontalOrganizationChart"/>
    <dgm:cxn modelId="{B685722F-8A43-A74E-A9BA-5D946112C834}" type="presParOf" srcId="{96876921-77F4-4E08-9148-E99125692808}" destId="{99464D45-2B22-432F-8F6C-3394CEC310A7}" srcOrd="3" destOrd="0" presId="urn:microsoft.com/office/officeart/2009/3/layout/HorizontalOrganizationChart"/>
    <dgm:cxn modelId="{B77D72FF-78BC-EA46-8CF4-9F5E442E82C7}" type="presParOf" srcId="{99464D45-2B22-432F-8F6C-3394CEC310A7}" destId="{7EEFA05D-0146-474D-BB41-35A44BBAC0EB}" srcOrd="0" destOrd="0" presId="urn:microsoft.com/office/officeart/2009/3/layout/HorizontalOrganizationChart"/>
    <dgm:cxn modelId="{C94979C6-D61A-074B-BA71-DCFD98B960E9}" type="presParOf" srcId="{7EEFA05D-0146-474D-BB41-35A44BBAC0EB}" destId="{86A07B8D-FF15-4EFF-8681-05A46BF1E797}" srcOrd="0" destOrd="0" presId="urn:microsoft.com/office/officeart/2009/3/layout/HorizontalOrganizationChart"/>
    <dgm:cxn modelId="{49C0AED1-3D1F-3643-835F-84F062FA3FF8}" type="presParOf" srcId="{7EEFA05D-0146-474D-BB41-35A44BBAC0EB}" destId="{A4529214-DB2D-4B21-8831-F60F2A376559}" srcOrd="1" destOrd="0" presId="urn:microsoft.com/office/officeart/2009/3/layout/HorizontalOrganizationChart"/>
    <dgm:cxn modelId="{12EFF4D7-630C-464E-BA75-3E8F91A20D2C}" type="presParOf" srcId="{99464D45-2B22-432F-8F6C-3394CEC310A7}" destId="{4C9D6515-EA4F-4DBF-A8FE-0711C70136B1}" srcOrd="1" destOrd="0" presId="urn:microsoft.com/office/officeart/2009/3/layout/HorizontalOrganizationChart"/>
    <dgm:cxn modelId="{D7FAFA0C-3E70-E24D-8F8F-3C57709A2762}" type="presParOf" srcId="{99464D45-2B22-432F-8F6C-3394CEC310A7}" destId="{686779DB-34D3-4F60-84B6-A35826FF3C2A}" srcOrd="2" destOrd="0" presId="urn:microsoft.com/office/officeart/2009/3/layout/HorizontalOrganizationChart"/>
    <dgm:cxn modelId="{D1070BF9-E35C-0C46-AE75-9A8E0806B94E}" type="presParOf" srcId="{96876921-77F4-4E08-9148-E99125692808}" destId="{B94BF64B-9716-424E-A851-42E8E7B2B9A7}" srcOrd="4" destOrd="0" presId="urn:microsoft.com/office/officeart/2009/3/layout/HorizontalOrganizationChart"/>
    <dgm:cxn modelId="{4D173B56-D938-8646-945D-DE1B6865C0C8}" type="presParOf" srcId="{96876921-77F4-4E08-9148-E99125692808}" destId="{31E814C1-FFDD-BA48-BF9D-F3C8FF892503}" srcOrd="5" destOrd="0" presId="urn:microsoft.com/office/officeart/2009/3/layout/HorizontalOrganizationChart"/>
    <dgm:cxn modelId="{B77AD38F-B38C-1648-BD23-3F018E7AF03B}" type="presParOf" srcId="{31E814C1-FFDD-BA48-BF9D-F3C8FF892503}" destId="{1780440E-D92A-B040-A710-F8D875101E05}" srcOrd="0" destOrd="0" presId="urn:microsoft.com/office/officeart/2009/3/layout/HorizontalOrganizationChart"/>
    <dgm:cxn modelId="{AD88FAD5-1CB7-BC4C-B7F8-FF4EAA1FE794}" type="presParOf" srcId="{1780440E-D92A-B040-A710-F8D875101E05}" destId="{A73C4A40-2D47-BF42-9EF8-B3BEE9451F45}" srcOrd="0" destOrd="0" presId="urn:microsoft.com/office/officeart/2009/3/layout/HorizontalOrganizationChart"/>
    <dgm:cxn modelId="{6837F426-B256-C949-B14F-758DBDAFB85B}" type="presParOf" srcId="{1780440E-D92A-B040-A710-F8D875101E05}" destId="{BCDD8BD9-F9D2-4C44-AB56-5005F5FB7B08}" srcOrd="1" destOrd="0" presId="urn:microsoft.com/office/officeart/2009/3/layout/HorizontalOrganizationChart"/>
    <dgm:cxn modelId="{ED95A0CA-06E1-274E-A6C0-3C615F27E5CA}" type="presParOf" srcId="{31E814C1-FFDD-BA48-BF9D-F3C8FF892503}" destId="{B22D4294-1D49-E046-9CF9-7B480D0762E6}" srcOrd="1" destOrd="0" presId="urn:microsoft.com/office/officeart/2009/3/layout/HorizontalOrganizationChart"/>
    <dgm:cxn modelId="{E64F895D-A488-5840-9541-DA2200C759D4}" type="presParOf" srcId="{31E814C1-FFDD-BA48-BF9D-F3C8FF892503}" destId="{E1D0C206-488D-6348-BEA7-1FE8B1679EF7}" srcOrd="2" destOrd="0" presId="urn:microsoft.com/office/officeart/2009/3/layout/HorizontalOrganizationChart"/>
    <dgm:cxn modelId="{C28E80DC-FEA8-2840-8D60-22B5C57AE088}"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3E20C55-1867-5748-8CFB-8AAB1D5E8A6C}" type="presOf" srcId="{3FA44A42-E0AE-412C-8071-9A37D30DD567}" destId="{CBD704CC-8D6F-4C39-AFA6-3825EE74A965}" srcOrd="1" destOrd="0" presId="urn:microsoft.com/office/officeart/2009/3/layout/HorizontalOrganizationChart"/>
    <dgm:cxn modelId="{5476B55F-B808-A743-B755-7997AEDDF269}" type="presOf" srcId="{9AC2E227-803C-4016-BF2C-9291B6CAA290}" destId="{2A2AFDF2-2568-44F8-842C-3BFD70D9F2B1}" srcOrd="0" destOrd="0" presId="urn:microsoft.com/office/officeart/2009/3/layout/HorizontalOrganizationChart"/>
    <dgm:cxn modelId="{FE878865-2F6B-684D-AD6A-AB1DC13F689A}" type="presOf" srcId="{18A5DCF8-381A-9740-A1DC-D1A5033A3647}" destId="{B94BF64B-9716-424E-A851-42E8E7B2B9A7}" srcOrd="0" destOrd="0" presId="urn:microsoft.com/office/officeart/2009/3/layout/HorizontalOrganizationChart"/>
    <dgm:cxn modelId="{4255046A-B914-6048-9D8F-8633F8749734}" type="presOf" srcId="{87585F0D-6A81-F747-99EB-D14B33EBB618}" destId="{A73C4A40-2D47-BF42-9EF8-B3BEE9451F45}" srcOrd="0" destOrd="0" presId="urn:microsoft.com/office/officeart/2009/3/layout/HorizontalOrganizationChart"/>
    <dgm:cxn modelId="{C7795A72-C926-5B4D-854D-DD2261959E1E}" type="presOf" srcId="{7638F483-EC40-4669-A117-0C6040B4A66B}" destId="{86A07B8D-FF15-4EFF-8681-05A46BF1E797}" srcOrd="0" destOrd="0" presId="urn:microsoft.com/office/officeart/2009/3/layout/HorizontalOrganizationChart"/>
    <dgm:cxn modelId="{8315C378-2378-204E-820C-BD8FE8662386}" type="presOf" srcId="{57E64457-75B6-40DF-86BF-80888D7FBBC5}" destId="{72A5A8A1-C34D-4CC9-B014-4EDC4C60B5CB}" srcOrd="0" destOrd="0" presId="urn:microsoft.com/office/officeart/2009/3/layout/HorizontalOrganizationChart"/>
    <dgm:cxn modelId="{DB1EEA9B-D839-9E45-8F99-798C5B4247AA}"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1BF976A6-5F93-ED4A-BA78-409CEF9F2D3A}"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FE430BD-42BB-FD46-BFC6-3F90D91A33F6}"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76D4FD9-34DB-7A4A-8B65-CF7C724092B6}" type="presOf" srcId="{3FA44A42-E0AE-412C-8071-9A37D30DD567}" destId="{22C8BBC7-02FA-4EF0-899A-834C1FEE39E3}" srcOrd="0" destOrd="0" presId="urn:microsoft.com/office/officeart/2009/3/layout/HorizontalOrganizationChart"/>
    <dgm:cxn modelId="{A8A2EAF8-F268-214E-8D70-0BB60AB531B3}" type="presOf" srcId="{87585F0D-6A81-F747-99EB-D14B33EBB618}" destId="{BCDD8BD9-F9D2-4C44-AB56-5005F5FB7B08}" srcOrd="1" destOrd="0" presId="urn:microsoft.com/office/officeart/2009/3/layout/HorizontalOrganizationChart"/>
    <dgm:cxn modelId="{10E900FF-DB27-484D-A880-BC88F4CA9F4A}" type="presOf" srcId="{7638F483-EC40-4669-A117-0C6040B4A66B}" destId="{A4529214-DB2D-4B21-8831-F60F2A376559}" srcOrd="1" destOrd="0" presId="urn:microsoft.com/office/officeart/2009/3/layout/HorizontalOrganizationChart"/>
    <dgm:cxn modelId="{6C5F1E5B-131F-2343-ADA8-93CCE20F918D}" type="presParOf" srcId="{18DB143D-9E27-4E02-AFA5-F665953CBC10}" destId="{07E01157-B979-4F6B-B892-75DB2A2B8B0F}" srcOrd="0" destOrd="0" presId="urn:microsoft.com/office/officeart/2009/3/layout/HorizontalOrganizationChart"/>
    <dgm:cxn modelId="{16A4CA5E-F484-9B4A-AE4C-747D9480B1CC}" type="presParOf" srcId="{07E01157-B979-4F6B-B892-75DB2A2B8B0F}" destId="{F686C23F-604E-4653-B2CB-27DBB6BED631}" srcOrd="0" destOrd="0" presId="urn:microsoft.com/office/officeart/2009/3/layout/HorizontalOrganizationChart"/>
    <dgm:cxn modelId="{10B1D923-150E-FA49-84EE-669FC5D1576E}" type="presParOf" srcId="{F686C23F-604E-4653-B2CB-27DBB6BED631}" destId="{2A2AFDF2-2568-44F8-842C-3BFD70D9F2B1}" srcOrd="0" destOrd="0" presId="urn:microsoft.com/office/officeart/2009/3/layout/HorizontalOrganizationChart"/>
    <dgm:cxn modelId="{065B19E2-E169-D747-9CB3-03B74E068182}" type="presParOf" srcId="{F686C23F-604E-4653-B2CB-27DBB6BED631}" destId="{9CD41DA5-A8A9-4189-B933-DCF665F7DF2D}" srcOrd="1" destOrd="0" presId="urn:microsoft.com/office/officeart/2009/3/layout/HorizontalOrganizationChart"/>
    <dgm:cxn modelId="{CE97A3D4-908F-624A-851B-87ED52404872}" type="presParOf" srcId="{07E01157-B979-4F6B-B892-75DB2A2B8B0F}" destId="{96876921-77F4-4E08-9148-E99125692808}" srcOrd="1" destOrd="0" presId="urn:microsoft.com/office/officeart/2009/3/layout/HorizontalOrganizationChart"/>
    <dgm:cxn modelId="{D296EF61-999B-BD43-919E-8D5C175A0536}" type="presParOf" srcId="{96876921-77F4-4E08-9148-E99125692808}" destId="{CD82D2C2-9EF5-4CA0-9CEE-9265A38A1F4A}" srcOrd="0" destOrd="0" presId="urn:microsoft.com/office/officeart/2009/3/layout/HorizontalOrganizationChart"/>
    <dgm:cxn modelId="{B07BBA81-CA02-E94F-AD5B-15BB6D594099}" type="presParOf" srcId="{96876921-77F4-4E08-9148-E99125692808}" destId="{9441C830-A66B-4AFB-9252-8069549D4F0A}" srcOrd="1" destOrd="0" presId="urn:microsoft.com/office/officeart/2009/3/layout/HorizontalOrganizationChart"/>
    <dgm:cxn modelId="{60DD4275-93BD-7144-9691-BC764EDA73D9}" type="presParOf" srcId="{9441C830-A66B-4AFB-9252-8069549D4F0A}" destId="{FEAC7974-4462-4948-9F19-4D53C38CC88A}" srcOrd="0" destOrd="0" presId="urn:microsoft.com/office/officeart/2009/3/layout/HorizontalOrganizationChart"/>
    <dgm:cxn modelId="{7F9BEC92-CF55-F240-AEC2-3102AA431AC5}" type="presParOf" srcId="{FEAC7974-4462-4948-9F19-4D53C38CC88A}" destId="{22C8BBC7-02FA-4EF0-899A-834C1FEE39E3}" srcOrd="0" destOrd="0" presId="urn:microsoft.com/office/officeart/2009/3/layout/HorizontalOrganizationChart"/>
    <dgm:cxn modelId="{252210ED-9532-1546-BBA8-D7DC44111374}" type="presParOf" srcId="{FEAC7974-4462-4948-9F19-4D53C38CC88A}" destId="{CBD704CC-8D6F-4C39-AFA6-3825EE74A965}" srcOrd="1" destOrd="0" presId="urn:microsoft.com/office/officeart/2009/3/layout/HorizontalOrganizationChart"/>
    <dgm:cxn modelId="{18860109-4D0F-F546-B634-96B76707FD3E}" type="presParOf" srcId="{9441C830-A66B-4AFB-9252-8069549D4F0A}" destId="{C4FE27A9-6818-468D-8F72-5DEAE64958BC}" srcOrd="1" destOrd="0" presId="urn:microsoft.com/office/officeart/2009/3/layout/HorizontalOrganizationChart"/>
    <dgm:cxn modelId="{FE81F118-F0A6-9747-9FDB-DFC8E872B0BC}" type="presParOf" srcId="{9441C830-A66B-4AFB-9252-8069549D4F0A}" destId="{B9E24DCA-DEF6-41DD-8228-40542DF88903}" srcOrd="2" destOrd="0" presId="urn:microsoft.com/office/officeart/2009/3/layout/HorizontalOrganizationChart"/>
    <dgm:cxn modelId="{055CE3FE-C15A-454B-93AA-6F75135A8E28}" type="presParOf" srcId="{96876921-77F4-4E08-9148-E99125692808}" destId="{72A5A8A1-C34D-4CC9-B014-4EDC4C60B5CB}" srcOrd="2" destOrd="0" presId="urn:microsoft.com/office/officeart/2009/3/layout/HorizontalOrganizationChart"/>
    <dgm:cxn modelId="{93B68424-66DE-D744-9173-ADD96B665637}" type="presParOf" srcId="{96876921-77F4-4E08-9148-E99125692808}" destId="{99464D45-2B22-432F-8F6C-3394CEC310A7}" srcOrd="3" destOrd="0" presId="urn:microsoft.com/office/officeart/2009/3/layout/HorizontalOrganizationChart"/>
    <dgm:cxn modelId="{EBCE8EF2-2921-8A4F-A206-231AB102F13A}" type="presParOf" srcId="{99464D45-2B22-432F-8F6C-3394CEC310A7}" destId="{7EEFA05D-0146-474D-BB41-35A44BBAC0EB}" srcOrd="0" destOrd="0" presId="urn:microsoft.com/office/officeart/2009/3/layout/HorizontalOrganizationChart"/>
    <dgm:cxn modelId="{7F1F0740-498D-4D44-88FA-7DBD0D32576F}" type="presParOf" srcId="{7EEFA05D-0146-474D-BB41-35A44BBAC0EB}" destId="{86A07B8D-FF15-4EFF-8681-05A46BF1E797}" srcOrd="0" destOrd="0" presId="urn:microsoft.com/office/officeart/2009/3/layout/HorizontalOrganizationChart"/>
    <dgm:cxn modelId="{2CB1E275-192A-AF4B-B620-9E45A022376E}" type="presParOf" srcId="{7EEFA05D-0146-474D-BB41-35A44BBAC0EB}" destId="{A4529214-DB2D-4B21-8831-F60F2A376559}" srcOrd="1" destOrd="0" presId="urn:microsoft.com/office/officeart/2009/3/layout/HorizontalOrganizationChart"/>
    <dgm:cxn modelId="{63451600-B902-AB4A-B657-401D4BEC2EAB}" type="presParOf" srcId="{99464D45-2B22-432F-8F6C-3394CEC310A7}" destId="{4C9D6515-EA4F-4DBF-A8FE-0711C70136B1}" srcOrd="1" destOrd="0" presId="urn:microsoft.com/office/officeart/2009/3/layout/HorizontalOrganizationChart"/>
    <dgm:cxn modelId="{B0AC6BEA-E372-E74B-B909-63BC8F849DD3}" type="presParOf" srcId="{99464D45-2B22-432F-8F6C-3394CEC310A7}" destId="{686779DB-34D3-4F60-84B6-A35826FF3C2A}" srcOrd="2" destOrd="0" presId="urn:microsoft.com/office/officeart/2009/3/layout/HorizontalOrganizationChart"/>
    <dgm:cxn modelId="{1649E8D5-67AB-A545-92C9-50A756BF6171}" type="presParOf" srcId="{96876921-77F4-4E08-9148-E99125692808}" destId="{B94BF64B-9716-424E-A851-42E8E7B2B9A7}" srcOrd="4" destOrd="0" presId="urn:microsoft.com/office/officeart/2009/3/layout/HorizontalOrganizationChart"/>
    <dgm:cxn modelId="{E2B84271-FB95-7046-8421-796BC2325107}" type="presParOf" srcId="{96876921-77F4-4E08-9148-E99125692808}" destId="{31E814C1-FFDD-BA48-BF9D-F3C8FF892503}" srcOrd="5" destOrd="0" presId="urn:microsoft.com/office/officeart/2009/3/layout/HorizontalOrganizationChart"/>
    <dgm:cxn modelId="{29A86E09-0287-5B47-AE5C-3D0C699FCCF4}" type="presParOf" srcId="{31E814C1-FFDD-BA48-BF9D-F3C8FF892503}" destId="{1780440E-D92A-B040-A710-F8D875101E05}" srcOrd="0" destOrd="0" presId="urn:microsoft.com/office/officeart/2009/3/layout/HorizontalOrganizationChart"/>
    <dgm:cxn modelId="{EB7AD18E-DD23-2B4C-B8F0-439421744EDD}" type="presParOf" srcId="{1780440E-D92A-B040-A710-F8D875101E05}" destId="{A73C4A40-2D47-BF42-9EF8-B3BEE9451F45}" srcOrd="0" destOrd="0" presId="urn:microsoft.com/office/officeart/2009/3/layout/HorizontalOrganizationChart"/>
    <dgm:cxn modelId="{87B55720-7A29-604C-9740-C16FA29560E5}" type="presParOf" srcId="{1780440E-D92A-B040-A710-F8D875101E05}" destId="{BCDD8BD9-F9D2-4C44-AB56-5005F5FB7B08}" srcOrd="1" destOrd="0" presId="urn:microsoft.com/office/officeart/2009/3/layout/HorizontalOrganizationChart"/>
    <dgm:cxn modelId="{837A7DEE-95E4-714F-9DB6-982930D3BD77}" type="presParOf" srcId="{31E814C1-FFDD-BA48-BF9D-F3C8FF892503}" destId="{B22D4294-1D49-E046-9CF9-7B480D0762E6}" srcOrd="1" destOrd="0" presId="urn:microsoft.com/office/officeart/2009/3/layout/HorizontalOrganizationChart"/>
    <dgm:cxn modelId="{1B0A1063-3C31-5E43-87A1-899918771855}" type="presParOf" srcId="{31E814C1-FFDD-BA48-BF9D-F3C8FF892503}" destId="{E1D0C206-488D-6348-BEA7-1FE8B1679EF7}" srcOrd="2" destOrd="0" presId="urn:microsoft.com/office/officeart/2009/3/layout/HorizontalOrganizationChart"/>
    <dgm:cxn modelId="{D008DC63-BCA6-1842-8264-98B0CE95A76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B3C76E40-296F-2745-9637-EB2B598A3DB7}" type="presOf" srcId="{9AC2E227-803C-4016-BF2C-9291B6CAA290}" destId="{9CD41DA5-A8A9-4189-B933-DCF665F7DF2D}" srcOrd="1" destOrd="0" presId="urn:microsoft.com/office/officeart/2009/3/layout/HorizontalOrganizationChart"/>
    <dgm:cxn modelId="{39134B46-132B-764B-B2F1-AE459C2A54E9}" type="presOf" srcId="{87585F0D-6A81-F747-99EB-D14B33EBB618}" destId="{A73C4A40-2D47-BF42-9EF8-B3BEE9451F45}" srcOrd="0" destOrd="0" presId="urn:microsoft.com/office/officeart/2009/3/layout/HorizontalOrganizationChart"/>
    <dgm:cxn modelId="{E607455C-CB9A-084D-B986-7128D190CE89}" type="presOf" srcId="{9AC2E227-803C-4016-BF2C-9291B6CAA290}" destId="{2A2AFDF2-2568-44F8-842C-3BFD70D9F2B1}" srcOrd="0" destOrd="0" presId="urn:microsoft.com/office/officeart/2009/3/layout/HorizontalOrganizationChart"/>
    <dgm:cxn modelId="{A77F2763-D5B3-3646-BD28-1DA6996B4492}" type="presOf" srcId="{3FA44A42-E0AE-412C-8071-9A37D30DD567}" destId="{CBD704CC-8D6F-4C39-AFA6-3825EE74A965}" srcOrd="1" destOrd="0" presId="urn:microsoft.com/office/officeart/2009/3/layout/HorizontalOrganizationChart"/>
    <dgm:cxn modelId="{C5F4BA6E-604B-8C4F-AA08-0DE88D58FE3C}" type="presOf" srcId="{F05BBA42-D7AF-4BA0-8C3F-85B1FE28E48F}" destId="{18DB143D-9E27-4E02-AFA5-F665953CBC10}" srcOrd="0" destOrd="0" presId="urn:microsoft.com/office/officeart/2009/3/layout/HorizontalOrganizationChart"/>
    <dgm:cxn modelId="{6133AE8D-51D8-4342-98C0-6B8D3F9C79E5}"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CDF58EB7-1485-8D4B-92D3-5ECEC821424C}" type="presOf" srcId="{18A5DCF8-381A-9740-A1DC-D1A5033A3647}" destId="{B94BF64B-9716-424E-A851-42E8E7B2B9A7}" srcOrd="0" destOrd="0" presId="urn:microsoft.com/office/officeart/2009/3/layout/HorizontalOrganizationChart"/>
    <dgm:cxn modelId="{6EFEA4C8-5F4E-114A-9B87-C76728BBE69E}"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77AF5DA-46E8-7440-9B3C-3019F1ABDD9C}" type="presOf" srcId="{7638F483-EC40-4669-A117-0C6040B4A66B}" destId="{86A07B8D-FF15-4EFF-8681-05A46BF1E797}" srcOrd="0" destOrd="0" presId="urn:microsoft.com/office/officeart/2009/3/layout/HorizontalOrganizationChart"/>
    <dgm:cxn modelId="{544A95EC-4EEF-1645-AB8A-AE3CB2ADF7A3}" type="presOf" srcId="{57E64457-75B6-40DF-86BF-80888D7FBBC5}" destId="{72A5A8A1-C34D-4CC9-B014-4EDC4C60B5CB}" srcOrd="0" destOrd="0" presId="urn:microsoft.com/office/officeart/2009/3/layout/HorizontalOrganizationChart"/>
    <dgm:cxn modelId="{203F21EF-6868-7340-8DE9-338EB2C83C6B}" type="presOf" srcId="{7638F483-EC40-4669-A117-0C6040B4A66B}" destId="{A4529214-DB2D-4B21-8831-F60F2A376559}" srcOrd="1" destOrd="0" presId="urn:microsoft.com/office/officeart/2009/3/layout/HorizontalOrganizationChart"/>
    <dgm:cxn modelId="{A67722FD-8259-B144-8E35-FB77D46C98BC}" type="presOf" srcId="{87585F0D-6A81-F747-99EB-D14B33EBB618}" destId="{BCDD8BD9-F9D2-4C44-AB56-5005F5FB7B08}" srcOrd="1" destOrd="0" presId="urn:microsoft.com/office/officeart/2009/3/layout/HorizontalOrganizationChart"/>
    <dgm:cxn modelId="{BE92A35B-ACB6-D048-93C6-AD6B4DFBA237}" type="presParOf" srcId="{18DB143D-9E27-4E02-AFA5-F665953CBC10}" destId="{07E01157-B979-4F6B-B892-75DB2A2B8B0F}" srcOrd="0" destOrd="0" presId="urn:microsoft.com/office/officeart/2009/3/layout/HorizontalOrganizationChart"/>
    <dgm:cxn modelId="{0A6B4002-6786-894B-8DE9-58CB907F2DFE}" type="presParOf" srcId="{07E01157-B979-4F6B-B892-75DB2A2B8B0F}" destId="{F686C23F-604E-4653-B2CB-27DBB6BED631}" srcOrd="0" destOrd="0" presId="urn:microsoft.com/office/officeart/2009/3/layout/HorizontalOrganizationChart"/>
    <dgm:cxn modelId="{D1A5766C-B629-3649-A840-5256859E71BB}" type="presParOf" srcId="{F686C23F-604E-4653-B2CB-27DBB6BED631}" destId="{2A2AFDF2-2568-44F8-842C-3BFD70D9F2B1}" srcOrd="0" destOrd="0" presId="urn:microsoft.com/office/officeart/2009/3/layout/HorizontalOrganizationChart"/>
    <dgm:cxn modelId="{421746C0-6357-FC40-8B4F-D376FC3E55BF}" type="presParOf" srcId="{F686C23F-604E-4653-B2CB-27DBB6BED631}" destId="{9CD41DA5-A8A9-4189-B933-DCF665F7DF2D}" srcOrd="1" destOrd="0" presId="urn:microsoft.com/office/officeart/2009/3/layout/HorizontalOrganizationChart"/>
    <dgm:cxn modelId="{105A8783-0618-FC42-926E-ADF2748BF605}" type="presParOf" srcId="{07E01157-B979-4F6B-B892-75DB2A2B8B0F}" destId="{96876921-77F4-4E08-9148-E99125692808}" srcOrd="1" destOrd="0" presId="urn:microsoft.com/office/officeart/2009/3/layout/HorizontalOrganizationChart"/>
    <dgm:cxn modelId="{08A1A11E-F039-D441-BEBD-47FABFDA8A0C}" type="presParOf" srcId="{96876921-77F4-4E08-9148-E99125692808}" destId="{CD82D2C2-9EF5-4CA0-9CEE-9265A38A1F4A}" srcOrd="0" destOrd="0" presId="urn:microsoft.com/office/officeart/2009/3/layout/HorizontalOrganizationChart"/>
    <dgm:cxn modelId="{F23804D8-D470-5F40-A0EF-D3FD7D1DB7F9}" type="presParOf" srcId="{96876921-77F4-4E08-9148-E99125692808}" destId="{9441C830-A66B-4AFB-9252-8069549D4F0A}" srcOrd="1" destOrd="0" presId="urn:microsoft.com/office/officeart/2009/3/layout/HorizontalOrganizationChart"/>
    <dgm:cxn modelId="{AD557113-418C-8B49-A9AF-BF8DF76B315E}" type="presParOf" srcId="{9441C830-A66B-4AFB-9252-8069549D4F0A}" destId="{FEAC7974-4462-4948-9F19-4D53C38CC88A}" srcOrd="0" destOrd="0" presId="urn:microsoft.com/office/officeart/2009/3/layout/HorizontalOrganizationChart"/>
    <dgm:cxn modelId="{49A0D850-0FED-3D42-8630-5E59DCE36DF6}" type="presParOf" srcId="{FEAC7974-4462-4948-9F19-4D53C38CC88A}" destId="{22C8BBC7-02FA-4EF0-899A-834C1FEE39E3}" srcOrd="0" destOrd="0" presId="urn:microsoft.com/office/officeart/2009/3/layout/HorizontalOrganizationChart"/>
    <dgm:cxn modelId="{133948DC-BA83-004E-8EE1-C535270C2325}" type="presParOf" srcId="{FEAC7974-4462-4948-9F19-4D53C38CC88A}" destId="{CBD704CC-8D6F-4C39-AFA6-3825EE74A965}" srcOrd="1" destOrd="0" presId="urn:microsoft.com/office/officeart/2009/3/layout/HorizontalOrganizationChart"/>
    <dgm:cxn modelId="{54363CED-A3F8-CF4D-84E4-3D179CAB170D}" type="presParOf" srcId="{9441C830-A66B-4AFB-9252-8069549D4F0A}" destId="{C4FE27A9-6818-468D-8F72-5DEAE64958BC}" srcOrd="1" destOrd="0" presId="urn:microsoft.com/office/officeart/2009/3/layout/HorizontalOrganizationChart"/>
    <dgm:cxn modelId="{96D4EDDB-F9D0-C744-A7BD-49806D551E01}" type="presParOf" srcId="{9441C830-A66B-4AFB-9252-8069549D4F0A}" destId="{B9E24DCA-DEF6-41DD-8228-40542DF88903}" srcOrd="2" destOrd="0" presId="urn:microsoft.com/office/officeart/2009/3/layout/HorizontalOrganizationChart"/>
    <dgm:cxn modelId="{A59BE69E-378B-E343-B967-2B84DB0CD1C0}" type="presParOf" srcId="{96876921-77F4-4E08-9148-E99125692808}" destId="{72A5A8A1-C34D-4CC9-B014-4EDC4C60B5CB}" srcOrd="2" destOrd="0" presId="urn:microsoft.com/office/officeart/2009/3/layout/HorizontalOrganizationChart"/>
    <dgm:cxn modelId="{E3DCFED0-5AC1-534E-8D02-EED09998C259}" type="presParOf" srcId="{96876921-77F4-4E08-9148-E99125692808}" destId="{99464D45-2B22-432F-8F6C-3394CEC310A7}" srcOrd="3" destOrd="0" presId="urn:microsoft.com/office/officeart/2009/3/layout/HorizontalOrganizationChart"/>
    <dgm:cxn modelId="{AAC882D0-7105-AB4F-87DF-5DFF6676C0A3}" type="presParOf" srcId="{99464D45-2B22-432F-8F6C-3394CEC310A7}" destId="{7EEFA05D-0146-474D-BB41-35A44BBAC0EB}" srcOrd="0" destOrd="0" presId="urn:microsoft.com/office/officeart/2009/3/layout/HorizontalOrganizationChart"/>
    <dgm:cxn modelId="{2A89E678-B066-C349-98DD-7FD620C36421}" type="presParOf" srcId="{7EEFA05D-0146-474D-BB41-35A44BBAC0EB}" destId="{86A07B8D-FF15-4EFF-8681-05A46BF1E797}" srcOrd="0" destOrd="0" presId="urn:microsoft.com/office/officeart/2009/3/layout/HorizontalOrganizationChart"/>
    <dgm:cxn modelId="{BF1FC2AE-5276-A14F-BFB0-FE9BA2EFACC0}" type="presParOf" srcId="{7EEFA05D-0146-474D-BB41-35A44BBAC0EB}" destId="{A4529214-DB2D-4B21-8831-F60F2A376559}" srcOrd="1" destOrd="0" presId="urn:microsoft.com/office/officeart/2009/3/layout/HorizontalOrganizationChart"/>
    <dgm:cxn modelId="{A7B82085-C1C0-8443-BA03-AAF0A94F30FB}" type="presParOf" srcId="{99464D45-2B22-432F-8F6C-3394CEC310A7}" destId="{4C9D6515-EA4F-4DBF-A8FE-0711C70136B1}" srcOrd="1" destOrd="0" presId="urn:microsoft.com/office/officeart/2009/3/layout/HorizontalOrganizationChart"/>
    <dgm:cxn modelId="{AC8D3450-9BD7-184F-873C-AC91AABAD295}" type="presParOf" srcId="{99464D45-2B22-432F-8F6C-3394CEC310A7}" destId="{686779DB-34D3-4F60-84B6-A35826FF3C2A}" srcOrd="2" destOrd="0" presId="urn:microsoft.com/office/officeart/2009/3/layout/HorizontalOrganizationChart"/>
    <dgm:cxn modelId="{160D999C-59E8-F343-A88F-81C641BDC1E5}" type="presParOf" srcId="{96876921-77F4-4E08-9148-E99125692808}" destId="{B94BF64B-9716-424E-A851-42E8E7B2B9A7}" srcOrd="4" destOrd="0" presId="urn:microsoft.com/office/officeart/2009/3/layout/HorizontalOrganizationChart"/>
    <dgm:cxn modelId="{ED6CB854-0282-774A-8115-B4D36C76BD06}" type="presParOf" srcId="{96876921-77F4-4E08-9148-E99125692808}" destId="{31E814C1-FFDD-BA48-BF9D-F3C8FF892503}" srcOrd="5" destOrd="0" presId="urn:microsoft.com/office/officeart/2009/3/layout/HorizontalOrganizationChart"/>
    <dgm:cxn modelId="{7A5C9675-0F17-E84E-8F8B-AD301F395370}" type="presParOf" srcId="{31E814C1-FFDD-BA48-BF9D-F3C8FF892503}" destId="{1780440E-D92A-B040-A710-F8D875101E05}" srcOrd="0" destOrd="0" presId="urn:microsoft.com/office/officeart/2009/3/layout/HorizontalOrganizationChart"/>
    <dgm:cxn modelId="{B3E04BA4-EF22-5D47-93D6-84B23F3414FC}" type="presParOf" srcId="{1780440E-D92A-B040-A710-F8D875101E05}" destId="{A73C4A40-2D47-BF42-9EF8-B3BEE9451F45}" srcOrd="0" destOrd="0" presId="urn:microsoft.com/office/officeart/2009/3/layout/HorizontalOrganizationChart"/>
    <dgm:cxn modelId="{1CF048CA-B6FB-B14D-A14D-BC15A1DE17BB}" type="presParOf" srcId="{1780440E-D92A-B040-A710-F8D875101E05}" destId="{BCDD8BD9-F9D2-4C44-AB56-5005F5FB7B08}" srcOrd="1" destOrd="0" presId="urn:microsoft.com/office/officeart/2009/3/layout/HorizontalOrganizationChart"/>
    <dgm:cxn modelId="{C992D889-B9C9-B846-AFFA-1306D6F70C2F}" type="presParOf" srcId="{31E814C1-FFDD-BA48-BF9D-F3C8FF892503}" destId="{B22D4294-1D49-E046-9CF9-7B480D0762E6}" srcOrd="1" destOrd="0" presId="urn:microsoft.com/office/officeart/2009/3/layout/HorizontalOrganizationChart"/>
    <dgm:cxn modelId="{D4DC10A9-60FA-3E42-A6BF-507A0E45B8B7}" type="presParOf" srcId="{31E814C1-FFDD-BA48-BF9D-F3C8FF892503}" destId="{E1D0C206-488D-6348-BEA7-1FE8B1679EF7}" srcOrd="2" destOrd="0" presId="urn:microsoft.com/office/officeart/2009/3/layout/HorizontalOrganizationChart"/>
    <dgm:cxn modelId="{824CAA49-F16D-7E42-96C7-240921C327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4ED88F0E-356F-D54C-961A-547974EE9195}"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F294819-3713-1944-802B-5CB294751BCF}" type="presOf" srcId="{9AC2E227-803C-4016-BF2C-9291B6CAA290}" destId="{9CD41DA5-A8A9-4189-B933-DCF665F7DF2D}" srcOrd="1" destOrd="0" presId="urn:microsoft.com/office/officeart/2009/3/layout/HorizontalOrganizationChart"/>
    <dgm:cxn modelId="{3861AE45-E7A6-A346-B600-A670946ECBC0}" type="presOf" srcId="{57E64457-75B6-40DF-86BF-80888D7FBBC5}" destId="{72A5A8A1-C34D-4CC9-B014-4EDC4C60B5CB}" srcOrd="0" destOrd="0" presId="urn:microsoft.com/office/officeart/2009/3/layout/HorizontalOrganizationChart"/>
    <dgm:cxn modelId="{940EE24F-2791-A64F-943A-4C45B9A364C8}" type="presOf" srcId="{87585F0D-6A81-F747-99EB-D14B33EBB618}" destId="{A73C4A40-2D47-BF42-9EF8-B3BEE9451F45}" srcOrd="0" destOrd="0" presId="urn:microsoft.com/office/officeart/2009/3/layout/HorizontalOrganizationChart"/>
    <dgm:cxn modelId="{36CE6852-90A9-5148-A287-95864B87748A}" type="presOf" srcId="{7638F483-EC40-4669-A117-0C6040B4A66B}" destId="{A4529214-DB2D-4B21-8831-F60F2A376559}" srcOrd="1" destOrd="0" presId="urn:microsoft.com/office/officeart/2009/3/layout/HorizontalOrganizationChart"/>
    <dgm:cxn modelId="{39DEF15F-490B-7747-A16F-332FD9D06901}" type="presOf" srcId="{9AC2E227-803C-4016-BF2C-9291B6CAA290}" destId="{2A2AFDF2-2568-44F8-842C-3BFD70D9F2B1}" srcOrd="0" destOrd="0" presId="urn:microsoft.com/office/officeart/2009/3/layout/HorizontalOrganizationChart"/>
    <dgm:cxn modelId="{BF246287-BE27-004D-96AC-30CDC2213D1D}"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8E9A07A3-3F21-9848-B3E5-D2C862C265F5}" type="presOf" srcId="{7638F483-EC40-4669-A117-0C6040B4A66B}" destId="{86A07B8D-FF15-4EFF-8681-05A46BF1E797}"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CEC3EAF-FE30-6B43-8632-A8A41FA295F1}" type="presOf" srcId="{E2369F6E-DA59-4F6E-BD69-6CAA013A82BE}" destId="{CD82D2C2-9EF5-4CA0-9CEE-9265A38A1F4A}" srcOrd="0" destOrd="0" presId="urn:microsoft.com/office/officeart/2009/3/layout/HorizontalOrganizationChart"/>
    <dgm:cxn modelId="{A37F40C7-F234-C744-8281-55903566BA5A}"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131663CE-2FB9-9542-9C56-E6C2A2FDE240}" type="presOf" srcId="{87585F0D-6A81-F747-99EB-D14B33EBB618}" destId="{BCDD8BD9-F9D2-4C44-AB56-5005F5FB7B08}" srcOrd="1" destOrd="0" presId="urn:microsoft.com/office/officeart/2009/3/layout/HorizontalOrganizationChart"/>
    <dgm:cxn modelId="{5A1D81FD-7201-0247-AA4F-01BAEADB55BD}" type="presOf" srcId="{3FA44A42-E0AE-412C-8071-9A37D30DD567}" destId="{CBD704CC-8D6F-4C39-AFA6-3825EE74A965}" srcOrd="1" destOrd="0" presId="urn:microsoft.com/office/officeart/2009/3/layout/HorizontalOrganizationChart"/>
    <dgm:cxn modelId="{9F77CAFE-7C10-0543-B653-DF9F3496B6C7}" type="presParOf" srcId="{18DB143D-9E27-4E02-AFA5-F665953CBC10}" destId="{07E01157-B979-4F6B-B892-75DB2A2B8B0F}" srcOrd="0" destOrd="0" presId="urn:microsoft.com/office/officeart/2009/3/layout/HorizontalOrganizationChart"/>
    <dgm:cxn modelId="{4749E229-A293-A042-8133-765CA32361E3}" type="presParOf" srcId="{07E01157-B979-4F6B-B892-75DB2A2B8B0F}" destId="{F686C23F-604E-4653-B2CB-27DBB6BED631}" srcOrd="0" destOrd="0" presId="urn:microsoft.com/office/officeart/2009/3/layout/HorizontalOrganizationChart"/>
    <dgm:cxn modelId="{24163C23-D4F8-1F48-A7FA-B245EFFA43D8}" type="presParOf" srcId="{F686C23F-604E-4653-B2CB-27DBB6BED631}" destId="{2A2AFDF2-2568-44F8-842C-3BFD70D9F2B1}" srcOrd="0" destOrd="0" presId="urn:microsoft.com/office/officeart/2009/3/layout/HorizontalOrganizationChart"/>
    <dgm:cxn modelId="{A2BA847F-0B9D-A244-BA56-6252E150CDCB}" type="presParOf" srcId="{F686C23F-604E-4653-B2CB-27DBB6BED631}" destId="{9CD41DA5-A8A9-4189-B933-DCF665F7DF2D}" srcOrd="1" destOrd="0" presId="urn:microsoft.com/office/officeart/2009/3/layout/HorizontalOrganizationChart"/>
    <dgm:cxn modelId="{74174C88-1779-1146-8851-33189DA25A3D}" type="presParOf" srcId="{07E01157-B979-4F6B-B892-75DB2A2B8B0F}" destId="{96876921-77F4-4E08-9148-E99125692808}" srcOrd="1" destOrd="0" presId="urn:microsoft.com/office/officeart/2009/3/layout/HorizontalOrganizationChart"/>
    <dgm:cxn modelId="{455F91A4-DDD1-B943-BD9A-A7B45D27AF69}" type="presParOf" srcId="{96876921-77F4-4E08-9148-E99125692808}" destId="{CD82D2C2-9EF5-4CA0-9CEE-9265A38A1F4A}" srcOrd="0" destOrd="0" presId="urn:microsoft.com/office/officeart/2009/3/layout/HorizontalOrganizationChart"/>
    <dgm:cxn modelId="{F26B318C-2FC7-6F42-911E-CEEB8F7D405B}" type="presParOf" srcId="{96876921-77F4-4E08-9148-E99125692808}" destId="{9441C830-A66B-4AFB-9252-8069549D4F0A}" srcOrd="1" destOrd="0" presId="urn:microsoft.com/office/officeart/2009/3/layout/HorizontalOrganizationChart"/>
    <dgm:cxn modelId="{CB31EF45-7ACC-644A-90A6-7EE73F1B7C36}" type="presParOf" srcId="{9441C830-A66B-4AFB-9252-8069549D4F0A}" destId="{FEAC7974-4462-4948-9F19-4D53C38CC88A}" srcOrd="0" destOrd="0" presId="urn:microsoft.com/office/officeart/2009/3/layout/HorizontalOrganizationChart"/>
    <dgm:cxn modelId="{089EE3A0-EDAF-7149-BC2F-3A5C36009D32}" type="presParOf" srcId="{FEAC7974-4462-4948-9F19-4D53C38CC88A}" destId="{22C8BBC7-02FA-4EF0-899A-834C1FEE39E3}" srcOrd="0" destOrd="0" presId="urn:microsoft.com/office/officeart/2009/3/layout/HorizontalOrganizationChart"/>
    <dgm:cxn modelId="{43882C26-E76A-BE48-9617-48CD623D8752}" type="presParOf" srcId="{FEAC7974-4462-4948-9F19-4D53C38CC88A}" destId="{CBD704CC-8D6F-4C39-AFA6-3825EE74A965}" srcOrd="1" destOrd="0" presId="urn:microsoft.com/office/officeart/2009/3/layout/HorizontalOrganizationChart"/>
    <dgm:cxn modelId="{EC0DF387-FCBC-4048-A462-40076BE778E7}" type="presParOf" srcId="{9441C830-A66B-4AFB-9252-8069549D4F0A}" destId="{C4FE27A9-6818-468D-8F72-5DEAE64958BC}" srcOrd="1" destOrd="0" presId="urn:microsoft.com/office/officeart/2009/3/layout/HorizontalOrganizationChart"/>
    <dgm:cxn modelId="{68D085F2-EFE9-D84F-8223-33858DBFE0D6}" type="presParOf" srcId="{9441C830-A66B-4AFB-9252-8069549D4F0A}" destId="{B9E24DCA-DEF6-41DD-8228-40542DF88903}" srcOrd="2" destOrd="0" presId="urn:microsoft.com/office/officeart/2009/3/layout/HorizontalOrganizationChart"/>
    <dgm:cxn modelId="{A8173DFE-96BF-D24D-9D31-BF8600133B62}" type="presParOf" srcId="{96876921-77F4-4E08-9148-E99125692808}" destId="{72A5A8A1-C34D-4CC9-B014-4EDC4C60B5CB}" srcOrd="2" destOrd="0" presId="urn:microsoft.com/office/officeart/2009/3/layout/HorizontalOrganizationChart"/>
    <dgm:cxn modelId="{2B38651C-064C-9141-9FCC-4D6B127353CA}" type="presParOf" srcId="{96876921-77F4-4E08-9148-E99125692808}" destId="{99464D45-2B22-432F-8F6C-3394CEC310A7}" srcOrd="3" destOrd="0" presId="urn:microsoft.com/office/officeart/2009/3/layout/HorizontalOrganizationChart"/>
    <dgm:cxn modelId="{9B939D6A-D951-4646-BACF-97801F3E63DD}" type="presParOf" srcId="{99464D45-2B22-432F-8F6C-3394CEC310A7}" destId="{7EEFA05D-0146-474D-BB41-35A44BBAC0EB}" srcOrd="0" destOrd="0" presId="urn:microsoft.com/office/officeart/2009/3/layout/HorizontalOrganizationChart"/>
    <dgm:cxn modelId="{DDC4A869-3453-8E4E-81F2-691DD0B7C799}" type="presParOf" srcId="{7EEFA05D-0146-474D-BB41-35A44BBAC0EB}" destId="{86A07B8D-FF15-4EFF-8681-05A46BF1E797}" srcOrd="0" destOrd="0" presId="urn:microsoft.com/office/officeart/2009/3/layout/HorizontalOrganizationChart"/>
    <dgm:cxn modelId="{0A7F1876-EDFB-4F41-8340-A23B1E0C5238}" type="presParOf" srcId="{7EEFA05D-0146-474D-BB41-35A44BBAC0EB}" destId="{A4529214-DB2D-4B21-8831-F60F2A376559}" srcOrd="1" destOrd="0" presId="urn:microsoft.com/office/officeart/2009/3/layout/HorizontalOrganizationChart"/>
    <dgm:cxn modelId="{BC3A4A22-5C53-8C42-A2B9-869FB3A358C3}" type="presParOf" srcId="{99464D45-2B22-432F-8F6C-3394CEC310A7}" destId="{4C9D6515-EA4F-4DBF-A8FE-0711C70136B1}" srcOrd="1" destOrd="0" presId="urn:microsoft.com/office/officeart/2009/3/layout/HorizontalOrganizationChart"/>
    <dgm:cxn modelId="{54CA0B64-8421-4B4F-9246-6246A56E1997}" type="presParOf" srcId="{99464D45-2B22-432F-8F6C-3394CEC310A7}" destId="{686779DB-34D3-4F60-84B6-A35826FF3C2A}" srcOrd="2" destOrd="0" presId="urn:microsoft.com/office/officeart/2009/3/layout/HorizontalOrganizationChart"/>
    <dgm:cxn modelId="{C7F28D9A-74B1-C842-AB5E-76E0709A4B2F}" type="presParOf" srcId="{96876921-77F4-4E08-9148-E99125692808}" destId="{B94BF64B-9716-424E-A851-42E8E7B2B9A7}" srcOrd="4" destOrd="0" presId="urn:microsoft.com/office/officeart/2009/3/layout/HorizontalOrganizationChart"/>
    <dgm:cxn modelId="{2579B108-0C7E-524A-B024-C4711CD7DF34}" type="presParOf" srcId="{96876921-77F4-4E08-9148-E99125692808}" destId="{31E814C1-FFDD-BA48-BF9D-F3C8FF892503}" srcOrd="5" destOrd="0" presId="urn:microsoft.com/office/officeart/2009/3/layout/HorizontalOrganizationChart"/>
    <dgm:cxn modelId="{72A2F660-3FAB-5049-AE67-60D3F4D39D8C}" type="presParOf" srcId="{31E814C1-FFDD-BA48-BF9D-F3C8FF892503}" destId="{1780440E-D92A-B040-A710-F8D875101E05}" srcOrd="0" destOrd="0" presId="urn:microsoft.com/office/officeart/2009/3/layout/HorizontalOrganizationChart"/>
    <dgm:cxn modelId="{AA368758-B6FB-2E47-9609-170342382D9B}" type="presParOf" srcId="{1780440E-D92A-B040-A710-F8D875101E05}" destId="{A73C4A40-2D47-BF42-9EF8-B3BEE9451F45}" srcOrd="0" destOrd="0" presId="urn:microsoft.com/office/officeart/2009/3/layout/HorizontalOrganizationChart"/>
    <dgm:cxn modelId="{E00289B5-A652-BA42-990B-5BA7E228865C}" type="presParOf" srcId="{1780440E-D92A-B040-A710-F8D875101E05}" destId="{BCDD8BD9-F9D2-4C44-AB56-5005F5FB7B08}" srcOrd="1" destOrd="0" presId="urn:microsoft.com/office/officeart/2009/3/layout/HorizontalOrganizationChart"/>
    <dgm:cxn modelId="{AD70612C-00A9-9848-81A8-2101419DB861}" type="presParOf" srcId="{31E814C1-FFDD-BA48-BF9D-F3C8FF892503}" destId="{B22D4294-1D49-E046-9CF9-7B480D0762E6}" srcOrd="1" destOrd="0" presId="urn:microsoft.com/office/officeart/2009/3/layout/HorizontalOrganizationChart"/>
    <dgm:cxn modelId="{BFAA03CE-00DF-3A4B-A53A-474F33E6BA84}" type="presParOf" srcId="{31E814C1-FFDD-BA48-BF9D-F3C8FF892503}" destId="{E1D0C206-488D-6348-BEA7-1FE8B1679EF7}" srcOrd="2" destOrd="0" presId="urn:microsoft.com/office/officeart/2009/3/layout/HorizontalOrganizationChart"/>
    <dgm:cxn modelId="{6C463323-82F0-DA4F-9895-D8A5042E5B0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8766817-BA43-174A-A6F5-83EC28079FE7}" type="presOf" srcId="{57E64457-75B6-40DF-86BF-80888D7FBBC5}" destId="{72A5A8A1-C34D-4CC9-B014-4EDC4C60B5CB}" srcOrd="0" destOrd="0" presId="urn:microsoft.com/office/officeart/2009/3/layout/HorizontalOrganizationChart"/>
    <dgm:cxn modelId="{A7D1ED4F-C6A0-2B4F-BB36-DDF42E0639EB}" type="presOf" srcId="{3FA44A42-E0AE-412C-8071-9A37D30DD567}" destId="{22C8BBC7-02FA-4EF0-899A-834C1FEE39E3}" srcOrd="0" destOrd="0" presId="urn:microsoft.com/office/officeart/2009/3/layout/HorizontalOrganizationChart"/>
    <dgm:cxn modelId="{1D1A905A-788B-3E42-BED5-36977E6D932E}" type="presOf" srcId="{E2369F6E-DA59-4F6E-BD69-6CAA013A82BE}" destId="{CD82D2C2-9EF5-4CA0-9CEE-9265A38A1F4A}" srcOrd="0" destOrd="0" presId="urn:microsoft.com/office/officeart/2009/3/layout/HorizontalOrganizationChart"/>
    <dgm:cxn modelId="{85E15674-4982-0D4F-BA3B-B50A534672BF}"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FC236CA0-10E2-6840-91C5-11EB0A41388D}" type="presOf" srcId="{9AC2E227-803C-4016-BF2C-9291B6CAA290}" destId="{2A2AFDF2-2568-44F8-842C-3BFD70D9F2B1}" srcOrd="0" destOrd="0" presId="urn:microsoft.com/office/officeart/2009/3/layout/HorizontalOrganizationChart"/>
    <dgm:cxn modelId="{6FB932A4-E5C5-BF43-9D1F-FCDFF683536E}"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1214D9BF-6D0B-9F48-9911-E1FCDCAF924D}" type="presOf" srcId="{87585F0D-6A81-F747-99EB-D14B33EBB618}" destId="{BCDD8BD9-F9D2-4C44-AB56-5005F5FB7B08}" srcOrd="1" destOrd="0" presId="urn:microsoft.com/office/officeart/2009/3/layout/HorizontalOrganizationChart"/>
    <dgm:cxn modelId="{969865C7-7F2F-5649-8223-87D316B12074}"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CA62FCF-B922-B54C-A136-A293138F23F4}" type="presOf" srcId="{7638F483-EC40-4669-A117-0C6040B4A66B}" destId="{86A07B8D-FF15-4EFF-8681-05A46BF1E797}" srcOrd="0" destOrd="0" presId="urn:microsoft.com/office/officeart/2009/3/layout/HorizontalOrganizationChart"/>
    <dgm:cxn modelId="{D733E2D3-7721-804F-AE6B-DA0AEF94BE6A}" type="presOf" srcId="{9AC2E227-803C-4016-BF2C-9291B6CAA290}" destId="{9CD41DA5-A8A9-4189-B933-DCF665F7DF2D}" srcOrd="1" destOrd="0" presId="urn:microsoft.com/office/officeart/2009/3/layout/HorizontalOrganizationChart"/>
    <dgm:cxn modelId="{898639E4-2A3D-8543-8012-3529AF9A61F1}" type="presOf" srcId="{18A5DCF8-381A-9740-A1DC-D1A5033A3647}" destId="{B94BF64B-9716-424E-A851-42E8E7B2B9A7}" srcOrd="0" destOrd="0" presId="urn:microsoft.com/office/officeart/2009/3/layout/HorizontalOrganizationChart"/>
    <dgm:cxn modelId="{157ED7E4-A4B3-F54F-87FA-91B4D1C1AE88}" type="presOf" srcId="{87585F0D-6A81-F747-99EB-D14B33EBB618}" destId="{A73C4A40-2D47-BF42-9EF8-B3BEE9451F45}" srcOrd="0" destOrd="0" presId="urn:microsoft.com/office/officeart/2009/3/layout/HorizontalOrganizationChart"/>
    <dgm:cxn modelId="{77151B5F-823C-0044-9B53-57C1A1E49ACA}" type="presParOf" srcId="{18DB143D-9E27-4E02-AFA5-F665953CBC10}" destId="{07E01157-B979-4F6B-B892-75DB2A2B8B0F}" srcOrd="0" destOrd="0" presId="urn:microsoft.com/office/officeart/2009/3/layout/HorizontalOrganizationChart"/>
    <dgm:cxn modelId="{37BE5800-E45E-B14B-ADA0-DD8F78114ECA}" type="presParOf" srcId="{07E01157-B979-4F6B-B892-75DB2A2B8B0F}" destId="{F686C23F-604E-4653-B2CB-27DBB6BED631}" srcOrd="0" destOrd="0" presId="urn:microsoft.com/office/officeart/2009/3/layout/HorizontalOrganizationChart"/>
    <dgm:cxn modelId="{8BA3044D-02CA-944E-84AB-C240D23CD71F}" type="presParOf" srcId="{F686C23F-604E-4653-B2CB-27DBB6BED631}" destId="{2A2AFDF2-2568-44F8-842C-3BFD70D9F2B1}" srcOrd="0" destOrd="0" presId="urn:microsoft.com/office/officeart/2009/3/layout/HorizontalOrganizationChart"/>
    <dgm:cxn modelId="{A75FC9B4-0BB3-DB4F-B571-C034F70EB714}" type="presParOf" srcId="{F686C23F-604E-4653-B2CB-27DBB6BED631}" destId="{9CD41DA5-A8A9-4189-B933-DCF665F7DF2D}" srcOrd="1" destOrd="0" presId="urn:microsoft.com/office/officeart/2009/3/layout/HorizontalOrganizationChart"/>
    <dgm:cxn modelId="{0C6506D5-3BD7-D04C-AFAC-A94869F4BAD0}" type="presParOf" srcId="{07E01157-B979-4F6B-B892-75DB2A2B8B0F}" destId="{96876921-77F4-4E08-9148-E99125692808}" srcOrd="1" destOrd="0" presId="urn:microsoft.com/office/officeart/2009/3/layout/HorizontalOrganizationChart"/>
    <dgm:cxn modelId="{4DED8BDB-E2A1-F44D-A73D-F7C390D6608F}" type="presParOf" srcId="{96876921-77F4-4E08-9148-E99125692808}" destId="{CD82D2C2-9EF5-4CA0-9CEE-9265A38A1F4A}" srcOrd="0" destOrd="0" presId="urn:microsoft.com/office/officeart/2009/3/layout/HorizontalOrganizationChart"/>
    <dgm:cxn modelId="{10893E21-1952-C24C-8C74-93E564720323}" type="presParOf" srcId="{96876921-77F4-4E08-9148-E99125692808}" destId="{9441C830-A66B-4AFB-9252-8069549D4F0A}" srcOrd="1" destOrd="0" presId="urn:microsoft.com/office/officeart/2009/3/layout/HorizontalOrganizationChart"/>
    <dgm:cxn modelId="{ECD127B9-2E9F-7246-BFA5-F150B927B1D6}" type="presParOf" srcId="{9441C830-A66B-4AFB-9252-8069549D4F0A}" destId="{FEAC7974-4462-4948-9F19-4D53C38CC88A}" srcOrd="0" destOrd="0" presId="urn:microsoft.com/office/officeart/2009/3/layout/HorizontalOrganizationChart"/>
    <dgm:cxn modelId="{89215FE1-B769-C246-9AB0-D7E67B67527D}" type="presParOf" srcId="{FEAC7974-4462-4948-9F19-4D53C38CC88A}" destId="{22C8BBC7-02FA-4EF0-899A-834C1FEE39E3}" srcOrd="0" destOrd="0" presId="urn:microsoft.com/office/officeart/2009/3/layout/HorizontalOrganizationChart"/>
    <dgm:cxn modelId="{FA9D84DC-AADC-494D-BC6E-6BAB3EE1F309}" type="presParOf" srcId="{FEAC7974-4462-4948-9F19-4D53C38CC88A}" destId="{CBD704CC-8D6F-4C39-AFA6-3825EE74A965}" srcOrd="1" destOrd="0" presId="urn:microsoft.com/office/officeart/2009/3/layout/HorizontalOrganizationChart"/>
    <dgm:cxn modelId="{E3A37C8D-C2FB-634C-9837-343B31F71A2E}" type="presParOf" srcId="{9441C830-A66B-4AFB-9252-8069549D4F0A}" destId="{C4FE27A9-6818-468D-8F72-5DEAE64958BC}" srcOrd="1" destOrd="0" presId="urn:microsoft.com/office/officeart/2009/3/layout/HorizontalOrganizationChart"/>
    <dgm:cxn modelId="{0A88BBDD-36BF-894B-B2A1-838AB0895507}" type="presParOf" srcId="{9441C830-A66B-4AFB-9252-8069549D4F0A}" destId="{B9E24DCA-DEF6-41DD-8228-40542DF88903}" srcOrd="2" destOrd="0" presId="urn:microsoft.com/office/officeart/2009/3/layout/HorizontalOrganizationChart"/>
    <dgm:cxn modelId="{EF091B10-3275-8B47-B699-9310E0B8CE13}" type="presParOf" srcId="{96876921-77F4-4E08-9148-E99125692808}" destId="{72A5A8A1-C34D-4CC9-B014-4EDC4C60B5CB}" srcOrd="2" destOrd="0" presId="urn:microsoft.com/office/officeart/2009/3/layout/HorizontalOrganizationChart"/>
    <dgm:cxn modelId="{6D093B74-5F1C-384C-A96E-8C9B648989F7}" type="presParOf" srcId="{96876921-77F4-4E08-9148-E99125692808}" destId="{99464D45-2B22-432F-8F6C-3394CEC310A7}" srcOrd="3" destOrd="0" presId="urn:microsoft.com/office/officeart/2009/3/layout/HorizontalOrganizationChart"/>
    <dgm:cxn modelId="{3DB7B09A-DA3C-544E-9DD5-B8F7748C7C35}" type="presParOf" srcId="{99464D45-2B22-432F-8F6C-3394CEC310A7}" destId="{7EEFA05D-0146-474D-BB41-35A44BBAC0EB}" srcOrd="0" destOrd="0" presId="urn:microsoft.com/office/officeart/2009/3/layout/HorizontalOrganizationChart"/>
    <dgm:cxn modelId="{67536227-B6EE-7A46-88F0-953784129B20}" type="presParOf" srcId="{7EEFA05D-0146-474D-BB41-35A44BBAC0EB}" destId="{86A07B8D-FF15-4EFF-8681-05A46BF1E797}" srcOrd="0" destOrd="0" presId="urn:microsoft.com/office/officeart/2009/3/layout/HorizontalOrganizationChart"/>
    <dgm:cxn modelId="{2EC9BC23-823E-B040-84FB-17B50B1C913B}" type="presParOf" srcId="{7EEFA05D-0146-474D-BB41-35A44BBAC0EB}" destId="{A4529214-DB2D-4B21-8831-F60F2A376559}" srcOrd="1" destOrd="0" presId="urn:microsoft.com/office/officeart/2009/3/layout/HorizontalOrganizationChart"/>
    <dgm:cxn modelId="{F963056E-0D52-6D43-B5E2-93BD56FB3B1C}" type="presParOf" srcId="{99464D45-2B22-432F-8F6C-3394CEC310A7}" destId="{4C9D6515-EA4F-4DBF-A8FE-0711C70136B1}" srcOrd="1" destOrd="0" presId="urn:microsoft.com/office/officeart/2009/3/layout/HorizontalOrganizationChart"/>
    <dgm:cxn modelId="{A3FC376A-8BA3-524A-B21D-E8BD8FEFC583}" type="presParOf" srcId="{99464D45-2B22-432F-8F6C-3394CEC310A7}" destId="{686779DB-34D3-4F60-84B6-A35826FF3C2A}" srcOrd="2" destOrd="0" presId="urn:microsoft.com/office/officeart/2009/3/layout/HorizontalOrganizationChart"/>
    <dgm:cxn modelId="{92603602-F2D1-A245-86D8-4AB6C2DF36A8}" type="presParOf" srcId="{96876921-77F4-4E08-9148-E99125692808}" destId="{B94BF64B-9716-424E-A851-42E8E7B2B9A7}" srcOrd="4" destOrd="0" presId="urn:microsoft.com/office/officeart/2009/3/layout/HorizontalOrganizationChart"/>
    <dgm:cxn modelId="{2347C8A9-F46C-214D-B14C-1725DF4D272D}" type="presParOf" srcId="{96876921-77F4-4E08-9148-E99125692808}" destId="{31E814C1-FFDD-BA48-BF9D-F3C8FF892503}" srcOrd="5" destOrd="0" presId="urn:microsoft.com/office/officeart/2009/3/layout/HorizontalOrganizationChart"/>
    <dgm:cxn modelId="{64EDCB8F-C83F-F042-A83D-1B99F6AEAF5B}" type="presParOf" srcId="{31E814C1-FFDD-BA48-BF9D-F3C8FF892503}" destId="{1780440E-D92A-B040-A710-F8D875101E05}" srcOrd="0" destOrd="0" presId="urn:microsoft.com/office/officeart/2009/3/layout/HorizontalOrganizationChart"/>
    <dgm:cxn modelId="{8107F24A-82BA-3D43-829C-DF337B9471C8}" type="presParOf" srcId="{1780440E-D92A-B040-A710-F8D875101E05}" destId="{A73C4A40-2D47-BF42-9EF8-B3BEE9451F45}" srcOrd="0" destOrd="0" presId="urn:microsoft.com/office/officeart/2009/3/layout/HorizontalOrganizationChart"/>
    <dgm:cxn modelId="{2CD8C013-A5E9-3B40-8DA5-69921BB96777}" type="presParOf" srcId="{1780440E-D92A-B040-A710-F8D875101E05}" destId="{BCDD8BD9-F9D2-4C44-AB56-5005F5FB7B08}" srcOrd="1" destOrd="0" presId="urn:microsoft.com/office/officeart/2009/3/layout/HorizontalOrganizationChart"/>
    <dgm:cxn modelId="{FE4FB65A-55E1-DC4F-B93E-5259B5F59EEE}" type="presParOf" srcId="{31E814C1-FFDD-BA48-BF9D-F3C8FF892503}" destId="{B22D4294-1D49-E046-9CF9-7B480D0762E6}" srcOrd="1" destOrd="0" presId="urn:microsoft.com/office/officeart/2009/3/layout/HorizontalOrganizationChart"/>
    <dgm:cxn modelId="{7445A3AF-E917-B042-94C7-7F4D0B609A5A}" type="presParOf" srcId="{31E814C1-FFDD-BA48-BF9D-F3C8FF892503}" destId="{E1D0C206-488D-6348-BEA7-1FE8B1679EF7}" srcOrd="2" destOrd="0" presId="urn:microsoft.com/office/officeart/2009/3/layout/HorizontalOrganizationChart"/>
    <dgm:cxn modelId="{AD5C8841-F94F-9448-B9B6-0D300B7F2A9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7F069002-FE67-6743-8B92-797DF62ABC27}"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720D916-53AF-D340-AB83-F6114244C98D}" type="presOf" srcId="{87585F0D-6A81-F747-99EB-D14B33EBB618}" destId="{BCDD8BD9-F9D2-4C44-AB56-5005F5FB7B08}" srcOrd="1" destOrd="0" presId="urn:microsoft.com/office/officeart/2009/3/layout/HorizontalOrganizationChart"/>
    <dgm:cxn modelId="{1D8B6E1C-779B-E24E-BEF6-94F8EA7D3FE3}" type="presOf" srcId="{7638F483-EC40-4669-A117-0C6040B4A66B}" destId="{86A07B8D-FF15-4EFF-8681-05A46BF1E797}" srcOrd="0" destOrd="0" presId="urn:microsoft.com/office/officeart/2009/3/layout/HorizontalOrganizationChart"/>
    <dgm:cxn modelId="{4038B13A-96A1-844D-9C91-7D85A4F9DBB3}" type="presOf" srcId="{7638F483-EC40-4669-A117-0C6040B4A66B}" destId="{A4529214-DB2D-4B21-8831-F60F2A376559}" srcOrd="1" destOrd="0" presId="urn:microsoft.com/office/officeart/2009/3/layout/HorizontalOrganizationChart"/>
    <dgm:cxn modelId="{5824AD5A-DE43-5343-B8B0-B69089D74634}" type="presOf" srcId="{9AC2E227-803C-4016-BF2C-9291B6CAA290}" destId="{9CD41DA5-A8A9-4189-B933-DCF665F7DF2D}" srcOrd="1" destOrd="0" presId="urn:microsoft.com/office/officeart/2009/3/layout/HorizontalOrganizationChart"/>
    <dgm:cxn modelId="{1DEBF26C-E89C-B742-8D10-48D0AF500266}" type="presOf" srcId="{9AC2E227-803C-4016-BF2C-9291B6CAA290}" destId="{2A2AFDF2-2568-44F8-842C-3BFD70D9F2B1}" srcOrd="0" destOrd="0" presId="urn:microsoft.com/office/officeart/2009/3/layout/HorizontalOrganizationChart"/>
    <dgm:cxn modelId="{D83AEE76-4F16-AD44-9A49-FD058F995E54}" type="presOf" srcId="{E2369F6E-DA59-4F6E-BD69-6CAA013A82BE}" destId="{CD82D2C2-9EF5-4CA0-9CEE-9265A38A1F4A}" srcOrd="0" destOrd="0" presId="urn:microsoft.com/office/officeart/2009/3/layout/HorizontalOrganizationChart"/>
    <dgm:cxn modelId="{A9B8217A-51A5-8140-A693-363CF64AD9F8}" type="presOf" srcId="{3FA44A42-E0AE-412C-8071-9A37D30DD567}" destId="{CBD704CC-8D6F-4C39-AFA6-3825EE74A965}" srcOrd="1" destOrd="0" presId="urn:microsoft.com/office/officeart/2009/3/layout/HorizontalOrganizationChart"/>
    <dgm:cxn modelId="{B216237D-31DC-A44F-BD09-491CE732D776}"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ABDE1CB7-4FCE-2443-BC47-ADC4142FFFAA}" type="presOf" srcId="{18A5DCF8-381A-9740-A1DC-D1A5033A3647}" destId="{B94BF64B-9716-424E-A851-42E8E7B2B9A7}" srcOrd="0" destOrd="0" presId="urn:microsoft.com/office/officeart/2009/3/layout/HorizontalOrganizationChart"/>
    <dgm:cxn modelId="{BFD53ABB-888A-8740-924D-1540D6736430}"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3B03ED8-8BED-9848-B803-6BFC0C75B064}" type="presOf" srcId="{87585F0D-6A81-F747-99EB-D14B33EBB618}" destId="{A73C4A40-2D47-BF42-9EF8-B3BEE9451F45}" srcOrd="0" destOrd="0" presId="urn:microsoft.com/office/officeart/2009/3/layout/HorizontalOrganizationChart"/>
    <dgm:cxn modelId="{60CF40AA-FE86-EB43-A237-8621B7EBADAA}" type="presParOf" srcId="{18DB143D-9E27-4E02-AFA5-F665953CBC10}" destId="{07E01157-B979-4F6B-B892-75DB2A2B8B0F}" srcOrd="0" destOrd="0" presId="urn:microsoft.com/office/officeart/2009/3/layout/HorizontalOrganizationChart"/>
    <dgm:cxn modelId="{F7CC9A1C-08DC-314D-B3C7-C028CBEB8E4E}" type="presParOf" srcId="{07E01157-B979-4F6B-B892-75DB2A2B8B0F}" destId="{F686C23F-604E-4653-B2CB-27DBB6BED631}" srcOrd="0" destOrd="0" presId="urn:microsoft.com/office/officeart/2009/3/layout/HorizontalOrganizationChart"/>
    <dgm:cxn modelId="{86EAB008-9228-3F48-8039-159A911EC9DB}" type="presParOf" srcId="{F686C23F-604E-4653-B2CB-27DBB6BED631}" destId="{2A2AFDF2-2568-44F8-842C-3BFD70D9F2B1}" srcOrd="0" destOrd="0" presId="urn:microsoft.com/office/officeart/2009/3/layout/HorizontalOrganizationChart"/>
    <dgm:cxn modelId="{E5E54BF6-5143-0C48-A689-B84D285BACC5}" type="presParOf" srcId="{F686C23F-604E-4653-B2CB-27DBB6BED631}" destId="{9CD41DA5-A8A9-4189-B933-DCF665F7DF2D}" srcOrd="1" destOrd="0" presId="urn:microsoft.com/office/officeart/2009/3/layout/HorizontalOrganizationChart"/>
    <dgm:cxn modelId="{A39AFE56-95EB-FB42-99F1-F7EB02B3EEBD}" type="presParOf" srcId="{07E01157-B979-4F6B-B892-75DB2A2B8B0F}" destId="{96876921-77F4-4E08-9148-E99125692808}" srcOrd="1" destOrd="0" presId="urn:microsoft.com/office/officeart/2009/3/layout/HorizontalOrganizationChart"/>
    <dgm:cxn modelId="{974CB1A0-1DD2-5C4E-869B-AE39F105D909}" type="presParOf" srcId="{96876921-77F4-4E08-9148-E99125692808}" destId="{CD82D2C2-9EF5-4CA0-9CEE-9265A38A1F4A}" srcOrd="0" destOrd="0" presId="urn:microsoft.com/office/officeart/2009/3/layout/HorizontalOrganizationChart"/>
    <dgm:cxn modelId="{8F1C9AE4-8D03-F545-9725-74A4CC4B2DF1}" type="presParOf" srcId="{96876921-77F4-4E08-9148-E99125692808}" destId="{9441C830-A66B-4AFB-9252-8069549D4F0A}" srcOrd="1" destOrd="0" presId="urn:microsoft.com/office/officeart/2009/3/layout/HorizontalOrganizationChart"/>
    <dgm:cxn modelId="{097B1253-EA32-1C47-BFA9-DF4AC9B17139}" type="presParOf" srcId="{9441C830-A66B-4AFB-9252-8069549D4F0A}" destId="{FEAC7974-4462-4948-9F19-4D53C38CC88A}" srcOrd="0" destOrd="0" presId="urn:microsoft.com/office/officeart/2009/3/layout/HorizontalOrganizationChart"/>
    <dgm:cxn modelId="{ED7400EB-AACD-454A-BFDD-18DC3983E884}" type="presParOf" srcId="{FEAC7974-4462-4948-9F19-4D53C38CC88A}" destId="{22C8BBC7-02FA-4EF0-899A-834C1FEE39E3}" srcOrd="0" destOrd="0" presId="urn:microsoft.com/office/officeart/2009/3/layout/HorizontalOrganizationChart"/>
    <dgm:cxn modelId="{70CD8BBD-0F1D-4747-8693-942ABDD9F4F5}" type="presParOf" srcId="{FEAC7974-4462-4948-9F19-4D53C38CC88A}" destId="{CBD704CC-8D6F-4C39-AFA6-3825EE74A965}" srcOrd="1" destOrd="0" presId="urn:microsoft.com/office/officeart/2009/3/layout/HorizontalOrganizationChart"/>
    <dgm:cxn modelId="{2C8D3968-8D9C-C948-B95A-B6657810DC29}" type="presParOf" srcId="{9441C830-A66B-4AFB-9252-8069549D4F0A}" destId="{C4FE27A9-6818-468D-8F72-5DEAE64958BC}" srcOrd="1" destOrd="0" presId="urn:microsoft.com/office/officeart/2009/3/layout/HorizontalOrganizationChart"/>
    <dgm:cxn modelId="{E40D3399-AA53-2848-983E-2F3CAF8127BA}" type="presParOf" srcId="{9441C830-A66B-4AFB-9252-8069549D4F0A}" destId="{B9E24DCA-DEF6-41DD-8228-40542DF88903}" srcOrd="2" destOrd="0" presId="urn:microsoft.com/office/officeart/2009/3/layout/HorizontalOrganizationChart"/>
    <dgm:cxn modelId="{F91CBB03-BA4C-0D46-9341-BB8580E59507}" type="presParOf" srcId="{96876921-77F4-4E08-9148-E99125692808}" destId="{72A5A8A1-C34D-4CC9-B014-4EDC4C60B5CB}" srcOrd="2" destOrd="0" presId="urn:microsoft.com/office/officeart/2009/3/layout/HorizontalOrganizationChart"/>
    <dgm:cxn modelId="{1C3EFF07-12EA-624A-A5CD-7F4F3AAE21E4}" type="presParOf" srcId="{96876921-77F4-4E08-9148-E99125692808}" destId="{99464D45-2B22-432F-8F6C-3394CEC310A7}" srcOrd="3" destOrd="0" presId="urn:microsoft.com/office/officeart/2009/3/layout/HorizontalOrganizationChart"/>
    <dgm:cxn modelId="{2D74B831-F250-E84B-997E-26BD357981E9}" type="presParOf" srcId="{99464D45-2B22-432F-8F6C-3394CEC310A7}" destId="{7EEFA05D-0146-474D-BB41-35A44BBAC0EB}" srcOrd="0" destOrd="0" presId="urn:microsoft.com/office/officeart/2009/3/layout/HorizontalOrganizationChart"/>
    <dgm:cxn modelId="{4430E872-4B3E-FC47-8AFE-38C59DBB5DF5}" type="presParOf" srcId="{7EEFA05D-0146-474D-BB41-35A44BBAC0EB}" destId="{86A07B8D-FF15-4EFF-8681-05A46BF1E797}" srcOrd="0" destOrd="0" presId="urn:microsoft.com/office/officeart/2009/3/layout/HorizontalOrganizationChart"/>
    <dgm:cxn modelId="{5BA22DB9-D6A0-324B-AFEB-44B87FC6E9B1}" type="presParOf" srcId="{7EEFA05D-0146-474D-BB41-35A44BBAC0EB}" destId="{A4529214-DB2D-4B21-8831-F60F2A376559}" srcOrd="1" destOrd="0" presId="urn:microsoft.com/office/officeart/2009/3/layout/HorizontalOrganizationChart"/>
    <dgm:cxn modelId="{BE2CF10E-8457-154C-9DD8-03BF77998E8E}" type="presParOf" srcId="{99464D45-2B22-432F-8F6C-3394CEC310A7}" destId="{4C9D6515-EA4F-4DBF-A8FE-0711C70136B1}" srcOrd="1" destOrd="0" presId="urn:microsoft.com/office/officeart/2009/3/layout/HorizontalOrganizationChart"/>
    <dgm:cxn modelId="{44362B29-25F7-5B4B-A47E-40DDA43E92CF}" type="presParOf" srcId="{99464D45-2B22-432F-8F6C-3394CEC310A7}" destId="{686779DB-34D3-4F60-84B6-A35826FF3C2A}" srcOrd="2" destOrd="0" presId="urn:microsoft.com/office/officeart/2009/3/layout/HorizontalOrganizationChart"/>
    <dgm:cxn modelId="{1D74B4A1-312B-3742-9B69-41A39C2A4A25}" type="presParOf" srcId="{96876921-77F4-4E08-9148-E99125692808}" destId="{B94BF64B-9716-424E-A851-42E8E7B2B9A7}" srcOrd="4" destOrd="0" presId="urn:microsoft.com/office/officeart/2009/3/layout/HorizontalOrganizationChart"/>
    <dgm:cxn modelId="{A2962434-E940-C049-A68E-C6B1319E65B7}" type="presParOf" srcId="{96876921-77F4-4E08-9148-E99125692808}" destId="{31E814C1-FFDD-BA48-BF9D-F3C8FF892503}" srcOrd="5" destOrd="0" presId="urn:microsoft.com/office/officeart/2009/3/layout/HorizontalOrganizationChart"/>
    <dgm:cxn modelId="{B7FBB004-D96C-CC48-864C-9BC86DEE6B2C}" type="presParOf" srcId="{31E814C1-FFDD-BA48-BF9D-F3C8FF892503}" destId="{1780440E-D92A-B040-A710-F8D875101E05}" srcOrd="0" destOrd="0" presId="urn:microsoft.com/office/officeart/2009/3/layout/HorizontalOrganizationChart"/>
    <dgm:cxn modelId="{155C1D29-7ECE-7A4F-A590-175F6DC144BB}" type="presParOf" srcId="{1780440E-D92A-B040-A710-F8D875101E05}" destId="{A73C4A40-2D47-BF42-9EF8-B3BEE9451F45}" srcOrd="0" destOrd="0" presId="urn:microsoft.com/office/officeart/2009/3/layout/HorizontalOrganizationChart"/>
    <dgm:cxn modelId="{27EB4C9C-C6AB-9949-B5F7-ADC6452BC7E4}" type="presParOf" srcId="{1780440E-D92A-B040-A710-F8D875101E05}" destId="{BCDD8BD9-F9D2-4C44-AB56-5005F5FB7B08}" srcOrd="1" destOrd="0" presId="urn:microsoft.com/office/officeart/2009/3/layout/HorizontalOrganizationChart"/>
    <dgm:cxn modelId="{94F4F2FC-A40A-AA4B-95BC-71F46B034A71}" type="presParOf" srcId="{31E814C1-FFDD-BA48-BF9D-F3C8FF892503}" destId="{B22D4294-1D49-E046-9CF9-7B480D0762E6}" srcOrd="1" destOrd="0" presId="urn:microsoft.com/office/officeart/2009/3/layout/HorizontalOrganizationChart"/>
    <dgm:cxn modelId="{BA318961-2D2E-3C47-A668-922BC70BA436}" type="presParOf" srcId="{31E814C1-FFDD-BA48-BF9D-F3C8FF892503}" destId="{E1D0C206-488D-6348-BEA7-1FE8B1679EF7}" srcOrd="2" destOrd="0" presId="urn:microsoft.com/office/officeart/2009/3/layout/HorizontalOrganizationChart"/>
    <dgm:cxn modelId="{8BF5C07D-F7A3-6746-A97B-10B23079456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4047A505-C3A2-BC43-AA68-9FB85D6CE9A8}" type="presOf" srcId="{9AC2E227-803C-4016-BF2C-9291B6CAA290}" destId="{9CD41DA5-A8A9-4189-B933-DCF665F7DF2D}" srcOrd="1" destOrd="0" presId="urn:microsoft.com/office/officeart/2009/3/layout/HorizontalOrganizationChart"/>
    <dgm:cxn modelId="{0EFAF405-EDA5-544F-BA9D-E9A2F1E35C0C}" type="presOf" srcId="{7638F483-EC40-4669-A117-0C6040B4A66B}" destId="{86A07B8D-FF15-4EFF-8681-05A46BF1E79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8C5011B-EF51-7249-87DD-CC7043D04BB0}" type="presOf" srcId="{E2369F6E-DA59-4F6E-BD69-6CAA013A82BE}" destId="{CD82D2C2-9EF5-4CA0-9CEE-9265A38A1F4A}" srcOrd="0" destOrd="0" presId="urn:microsoft.com/office/officeart/2009/3/layout/HorizontalOrganizationChart"/>
    <dgm:cxn modelId="{DFD9371D-3B3F-FD42-AAFB-2F3A2F085EC0}" type="presOf" srcId="{3FA44A42-E0AE-412C-8071-9A37D30DD567}" destId="{CBD704CC-8D6F-4C39-AFA6-3825EE74A965}" srcOrd="1" destOrd="0" presId="urn:microsoft.com/office/officeart/2009/3/layout/HorizontalOrganizationChart"/>
    <dgm:cxn modelId="{67F2ED4A-6AA0-514B-9354-41D843B1DDF4}" type="presOf" srcId="{18A5DCF8-381A-9740-A1DC-D1A5033A3647}" destId="{B94BF64B-9716-424E-A851-42E8E7B2B9A7}" srcOrd="0" destOrd="0" presId="urn:microsoft.com/office/officeart/2009/3/layout/HorizontalOrganizationChart"/>
    <dgm:cxn modelId="{0BB87A6A-2192-804C-B1E5-A343A10B4F08}" type="presOf" srcId="{87585F0D-6A81-F747-99EB-D14B33EBB618}" destId="{A73C4A40-2D47-BF42-9EF8-B3BEE9451F45}" srcOrd="0" destOrd="0" presId="urn:microsoft.com/office/officeart/2009/3/layout/HorizontalOrganizationChart"/>
    <dgm:cxn modelId="{2A297770-51E7-3F48-9DEB-FF745ADDCE3C}" type="presOf" srcId="{7638F483-EC40-4669-A117-0C6040B4A66B}" destId="{A4529214-DB2D-4B21-8831-F60F2A376559}"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AE3E6B2-5B05-1247-8F1D-F92592EC6AB2}" type="presOf" srcId="{87585F0D-6A81-F747-99EB-D14B33EBB618}" destId="{BCDD8BD9-F9D2-4C44-AB56-5005F5FB7B08}" srcOrd="1" destOrd="0" presId="urn:microsoft.com/office/officeart/2009/3/layout/HorizontalOrganizationChart"/>
    <dgm:cxn modelId="{9A3677B8-C9BA-6640-8356-04EDC6362D56}"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B36174E0-4F61-6848-B443-797A40B3D1F4}" type="presOf" srcId="{9AC2E227-803C-4016-BF2C-9291B6CAA290}" destId="{2A2AFDF2-2568-44F8-842C-3BFD70D9F2B1}" srcOrd="0" destOrd="0" presId="urn:microsoft.com/office/officeart/2009/3/layout/HorizontalOrganizationChart"/>
    <dgm:cxn modelId="{4095B2EC-123B-8241-AD8B-76B4C7970605}" type="presOf" srcId="{3FA44A42-E0AE-412C-8071-9A37D30DD567}" destId="{22C8BBC7-02FA-4EF0-899A-834C1FEE39E3}" srcOrd="0" destOrd="0" presId="urn:microsoft.com/office/officeart/2009/3/layout/HorizontalOrganizationChart"/>
    <dgm:cxn modelId="{08D073F1-1A76-6249-B0E5-6B3CFC651E10}" type="presOf" srcId="{57E64457-75B6-40DF-86BF-80888D7FBBC5}" destId="{72A5A8A1-C34D-4CC9-B014-4EDC4C60B5CB}" srcOrd="0" destOrd="0" presId="urn:microsoft.com/office/officeart/2009/3/layout/HorizontalOrganizationChart"/>
    <dgm:cxn modelId="{E3CA31A6-95BF-9E4C-9143-BAF263D65502}" type="presParOf" srcId="{18DB143D-9E27-4E02-AFA5-F665953CBC10}" destId="{07E01157-B979-4F6B-B892-75DB2A2B8B0F}" srcOrd="0" destOrd="0" presId="urn:microsoft.com/office/officeart/2009/3/layout/HorizontalOrganizationChart"/>
    <dgm:cxn modelId="{47DEF617-1504-704C-8ECC-9C0BC7A1D932}" type="presParOf" srcId="{07E01157-B979-4F6B-B892-75DB2A2B8B0F}" destId="{F686C23F-604E-4653-B2CB-27DBB6BED631}" srcOrd="0" destOrd="0" presId="urn:microsoft.com/office/officeart/2009/3/layout/HorizontalOrganizationChart"/>
    <dgm:cxn modelId="{ABF1AE5F-AF62-5E4C-B2ED-FD7DCAF6D036}" type="presParOf" srcId="{F686C23F-604E-4653-B2CB-27DBB6BED631}" destId="{2A2AFDF2-2568-44F8-842C-3BFD70D9F2B1}" srcOrd="0" destOrd="0" presId="urn:microsoft.com/office/officeart/2009/3/layout/HorizontalOrganizationChart"/>
    <dgm:cxn modelId="{BFE45508-C5BE-EA43-8FFD-68707C652AB0}" type="presParOf" srcId="{F686C23F-604E-4653-B2CB-27DBB6BED631}" destId="{9CD41DA5-A8A9-4189-B933-DCF665F7DF2D}" srcOrd="1" destOrd="0" presId="urn:microsoft.com/office/officeart/2009/3/layout/HorizontalOrganizationChart"/>
    <dgm:cxn modelId="{3D6EBD62-9F52-454D-B8F2-5589A111B7D7}" type="presParOf" srcId="{07E01157-B979-4F6B-B892-75DB2A2B8B0F}" destId="{96876921-77F4-4E08-9148-E99125692808}" srcOrd="1" destOrd="0" presId="urn:microsoft.com/office/officeart/2009/3/layout/HorizontalOrganizationChart"/>
    <dgm:cxn modelId="{3AC4620D-15C1-AE43-955C-ABB8B5E50D6A}" type="presParOf" srcId="{96876921-77F4-4E08-9148-E99125692808}" destId="{CD82D2C2-9EF5-4CA0-9CEE-9265A38A1F4A}" srcOrd="0" destOrd="0" presId="urn:microsoft.com/office/officeart/2009/3/layout/HorizontalOrganizationChart"/>
    <dgm:cxn modelId="{6F288EC6-8B51-6E4E-B4F1-09CB04404580}" type="presParOf" srcId="{96876921-77F4-4E08-9148-E99125692808}" destId="{9441C830-A66B-4AFB-9252-8069549D4F0A}" srcOrd="1" destOrd="0" presId="urn:microsoft.com/office/officeart/2009/3/layout/HorizontalOrganizationChart"/>
    <dgm:cxn modelId="{245A73EE-7C59-4B43-A52B-F880C4C4A9A9}" type="presParOf" srcId="{9441C830-A66B-4AFB-9252-8069549D4F0A}" destId="{FEAC7974-4462-4948-9F19-4D53C38CC88A}" srcOrd="0" destOrd="0" presId="urn:microsoft.com/office/officeart/2009/3/layout/HorizontalOrganizationChart"/>
    <dgm:cxn modelId="{3D1AE89D-B406-214B-88C3-5356A8506988}" type="presParOf" srcId="{FEAC7974-4462-4948-9F19-4D53C38CC88A}" destId="{22C8BBC7-02FA-4EF0-899A-834C1FEE39E3}" srcOrd="0" destOrd="0" presId="urn:microsoft.com/office/officeart/2009/3/layout/HorizontalOrganizationChart"/>
    <dgm:cxn modelId="{0824B294-4D48-B348-8709-626D2EB179AB}" type="presParOf" srcId="{FEAC7974-4462-4948-9F19-4D53C38CC88A}" destId="{CBD704CC-8D6F-4C39-AFA6-3825EE74A965}" srcOrd="1" destOrd="0" presId="urn:microsoft.com/office/officeart/2009/3/layout/HorizontalOrganizationChart"/>
    <dgm:cxn modelId="{4FDFD18D-9ADF-7C4A-A7F5-EF715E5A981D}" type="presParOf" srcId="{9441C830-A66B-4AFB-9252-8069549D4F0A}" destId="{C4FE27A9-6818-468D-8F72-5DEAE64958BC}" srcOrd="1" destOrd="0" presId="urn:microsoft.com/office/officeart/2009/3/layout/HorizontalOrganizationChart"/>
    <dgm:cxn modelId="{923E6077-9452-7044-B0FA-2F53CE3DC32E}" type="presParOf" srcId="{9441C830-A66B-4AFB-9252-8069549D4F0A}" destId="{B9E24DCA-DEF6-41DD-8228-40542DF88903}" srcOrd="2" destOrd="0" presId="urn:microsoft.com/office/officeart/2009/3/layout/HorizontalOrganizationChart"/>
    <dgm:cxn modelId="{D01A35C9-6BC3-B949-9B64-B9D71419D470}" type="presParOf" srcId="{96876921-77F4-4E08-9148-E99125692808}" destId="{72A5A8A1-C34D-4CC9-B014-4EDC4C60B5CB}" srcOrd="2" destOrd="0" presId="urn:microsoft.com/office/officeart/2009/3/layout/HorizontalOrganizationChart"/>
    <dgm:cxn modelId="{E6FE1235-FBC1-1547-9026-7470B9DFBE9F}" type="presParOf" srcId="{96876921-77F4-4E08-9148-E99125692808}" destId="{99464D45-2B22-432F-8F6C-3394CEC310A7}" srcOrd="3" destOrd="0" presId="urn:microsoft.com/office/officeart/2009/3/layout/HorizontalOrganizationChart"/>
    <dgm:cxn modelId="{B5CDDED2-AAC5-1D42-88F1-132E9B93BB77}" type="presParOf" srcId="{99464D45-2B22-432F-8F6C-3394CEC310A7}" destId="{7EEFA05D-0146-474D-BB41-35A44BBAC0EB}" srcOrd="0" destOrd="0" presId="urn:microsoft.com/office/officeart/2009/3/layout/HorizontalOrganizationChart"/>
    <dgm:cxn modelId="{4FAD74EA-3121-E74E-BDB9-D56E009F8A4A}" type="presParOf" srcId="{7EEFA05D-0146-474D-BB41-35A44BBAC0EB}" destId="{86A07B8D-FF15-4EFF-8681-05A46BF1E797}" srcOrd="0" destOrd="0" presId="urn:microsoft.com/office/officeart/2009/3/layout/HorizontalOrganizationChart"/>
    <dgm:cxn modelId="{9CF7AF7D-2A9D-9E42-81BD-3646100A308D}" type="presParOf" srcId="{7EEFA05D-0146-474D-BB41-35A44BBAC0EB}" destId="{A4529214-DB2D-4B21-8831-F60F2A376559}" srcOrd="1" destOrd="0" presId="urn:microsoft.com/office/officeart/2009/3/layout/HorizontalOrganizationChart"/>
    <dgm:cxn modelId="{30AF9D6B-FB43-DA41-BCFF-E3423FDE17E1}" type="presParOf" srcId="{99464D45-2B22-432F-8F6C-3394CEC310A7}" destId="{4C9D6515-EA4F-4DBF-A8FE-0711C70136B1}" srcOrd="1" destOrd="0" presId="urn:microsoft.com/office/officeart/2009/3/layout/HorizontalOrganizationChart"/>
    <dgm:cxn modelId="{FC34D271-1A96-2B4B-990F-5AE73828A4CB}" type="presParOf" srcId="{99464D45-2B22-432F-8F6C-3394CEC310A7}" destId="{686779DB-34D3-4F60-84B6-A35826FF3C2A}" srcOrd="2" destOrd="0" presId="urn:microsoft.com/office/officeart/2009/3/layout/HorizontalOrganizationChart"/>
    <dgm:cxn modelId="{45BF835B-A1E9-0E46-B566-907F856E6701}" type="presParOf" srcId="{96876921-77F4-4E08-9148-E99125692808}" destId="{B94BF64B-9716-424E-A851-42E8E7B2B9A7}" srcOrd="4" destOrd="0" presId="urn:microsoft.com/office/officeart/2009/3/layout/HorizontalOrganizationChart"/>
    <dgm:cxn modelId="{5582B885-4779-6A4B-BD5F-648669770F2C}" type="presParOf" srcId="{96876921-77F4-4E08-9148-E99125692808}" destId="{31E814C1-FFDD-BA48-BF9D-F3C8FF892503}" srcOrd="5" destOrd="0" presId="urn:microsoft.com/office/officeart/2009/3/layout/HorizontalOrganizationChart"/>
    <dgm:cxn modelId="{DCBB6119-3705-5841-902C-1868B548D453}" type="presParOf" srcId="{31E814C1-FFDD-BA48-BF9D-F3C8FF892503}" destId="{1780440E-D92A-B040-A710-F8D875101E05}" srcOrd="0" destOrd="0" presId="urn:microsoft.com/office/officeart/2009/3/layout/HorizontalOrganizationChart"/>
    <dgm:cxn modelId="{10CD6476-A309-9D4B-9FA6-47AF6728F15E}" type="presParOf" srcId="{1780440E-D92A-B040-A710-F8D875101E05}" destId="{A73C4A40-2D47-BF42-9EF8-B3BEE9451F45}" srcOrd="0" destOrd="0" presId="urn:microsoft.com/office/officeart/2009/3/layout/HorizontalOrganizationChart"/>
    <dgm:cxn modelId="{C08A2762-A866-E249-BC8F-382A5677D7A9}" type="presParOf" srcId="{1780440E-D92A-B040-A710-F8D875101E05}" destId="{BCDD8BD9-F9D2-4C44-AB56-5005F5FB7B08}" srcOrd="1" destOrd="0" presId="urn:microsoft.com/office/officeart/2009/3/layout/HorizontalOrganizationChart"/>
    <dgm:cxn modelId="{77DDCD4E-EB79-7E4B-B186-75454EF8E96A}" type="presParOf" srcId="{31E814C1-FFDD-BA48-BF9D-F3C8FF892503}" destId="{B22D4294-1D49-E046-9CF9-7B480D0762E6}" srcOrd="1" destOrd="0" presId="urn:microsoft.com/office/officeart/2009/3/layout/HorizontalOrganizationChart"/>
    <dgm:cxn modelId="{9331E4C2-D1AB-8242-9283-76A4524851CC}" type="presParOf" srcId="{31E814C1-FFDD-BA48-BF9D-F3C8FF892503}" destId="{E1D0C206-488D-6348-BEA7-1FE8B1679EF7}" srcOrd="2" destOrd="0" presId="urn:microsoft.com/office/officeart/2009/3/layout/HorizontalOrganizationChart"/>
    <dgm:cxn modelId="{ABD6439B-EAC1-514E-9216-A70A31AC0D4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92F85B18-7B0E-734C-B682-368812E78A83}" type="presOf" srcId="{7638F483-EC40-4669-A117-0C6040B4A66B}" destId="{A4529214-DB2D-4B21-8831-F60F2A376559}" srcOrd="1" destOrd="0" presId="urn:microsoft.com/office/officeart/2009/3/layout/HorizontalOrganizationChart"/>
    <dgm:cxn modelId="{D2A80524-3587-474A-AF6F-7AB6E672DF18}" type="presOf" srcId="{E2369F6E-DA59-4F6E-BD69-6CAA013A82BE}" destId="{CD82D2C2-9EF5-4CA0-9CEE-9265A38A1F4A}" srcOrd="0" destOrd="0" presId="urn:microsoft.com/office/officeart/2009/3/layout/HorizontalOrganizationChart"/>
    <dgm:cxn modelId="{556D2A24-F4EC-A942-8461-5750F89D6E34}" type="presOf" srcId="{3FA44A42-E0AE-412C-8071-9A37D30DD567}" destId="{CBD704CC-8D6F-4C39-AFA6-3825EE74A965}" srcOrd="1" destOrd="0" presId="urn:microsoft.com/office/officeart/2009/3/layout/HorizontalOrganizationChart"/>
    <dgm:cxn modelId="{9CC6384B-7824-C34D-8C9D-B7BABDDDDF6F}" type="presOf" srcId="{18A5DCF8-381A-9740-A1DC-D1A5033A3647}" destId="{B94BF64B-9716-424E-A851-42E8E7B2B9A7}" srcOrd="0" destOrd="0" presId="urn:microsoft.com/office/officeart/2009/3/layout/HorizontalOrganizationChart"/>
    <dgm:cxn modelId="{78E07E61-B1A4-1947-A109-745E7ABB17B2}"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3CCA99F-F7E8-424A-8A3B-94207CC9D995}"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A30443B8-CC9C-9F41-BE06-9BF74C30E388}"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E6478D1-54D3-AA49-B978-6971EA5BED27}" type="presOf" srcId="{F05BBA42-D7AF-4BA0-8C3F-85B1FE28E48F}" destId="{18DB143D-9E27-4E02-AFA5-F665953CBC10}" srcOrd="0" destOrd="0" presId="urn:microsoft.com/office/officeart/2009/3/layout/HorizontalOrganizationChart"/>
    <dgm:cxn modelId="{346D9CD5-63CB-F24F-8B1B-FF16A7CC1DA5}" type="presOf" srcId="{3FA44A42-E0AE-412C-8071-9A37D30DD567}" destId="{22C8BBC7-02FA-4EF0-899A-834C1FEE39E3}" srcOrd="0" destOrd="0" presId="urn:microsoft.com/office/officeart/2009/3/layout/HorizontalOrganizationChart"/>
    <dgm:cxn modelId="{18E6BDDA-2481-DB46-8BEE-B2DE5D7E2E80}" type="presOf" srcId="{87585F0D-6A81-F747-99EB-D14B33EBB618}" destId="{BCDD8BD9-F9D2-4C44-AB56-5005F5FB7B08}" srcOrd="1" destOrd="0" presId="urn:microsoft.com/office/officeart/2009/3/layout/HorizontalOrganizationChart"/>
    <dgm:cxn modelId="{192506E2-D678-AE40-9DD0-F2AC2E629438}" type="presOf" srcId="{7638F483-EC40-4669-A117-0C6040B4A66B}" destId="{86A07B8D-FF15-4EFF-8681-05A46BF1E797}" srcOrd="0" destOrd="0" presId="urn:microsoft.com/office/officeart/2009/3/layout/HorizontalOrganizationChart"/>
    <dgm:cxn modelId="{5B0BEAFE-D5AE-8946-A81B-8E53D738DC6C}" type="presOf" srcId="{57E64457-75B6-40DF-86BF-80888D7FBBC5}" destId="{72A5A8A1-C34D-4CC9-B014-4EDC4C60B5CB}" srcOrd="0" destOrd="0" presId="urn:microsoft.com/office/officeart/2009/3/layout/HorizontalOrganizationChart"/>
    <dgm:cxn modelId="{3A349872-7D03-7B4F-8F16-82CC5C71501C}" type="presParOf" srcId="{18DB143D-9E27-4E02-AFA5-F665953CBC10}" destId="{07E01157-B979-4F6B-B892-75DB2A2B8B0F}" srcOrd="0" destOrd="0" presId="urn:microsoft.com/office/officeart/2009/3/layout/HorizontalOrganizationChart"/>
    <dgm:cxn modelId="{4E0DABED-80C4-F647-8C4F-6782EA3C3B75}" type="presParOf" srcId="{07E01157-B979-4F6B-B892-75DB2A2B8B0F}" destId="{F686C23F-604E-4653-B2CB-27DBB6BED631}" srcOrd="0" destOrd="0" presId="urn:microsoft.com/office/officeart/2009/3/layout/HorizontalOrganizationChart"/>
    <dgm:cxn modelId="{84056BB8-FBB8-064E-BA60-6D33FB545025}" type="presParOf" srcId="{F686C23F-604E-4653-B2CB-27DBB6BED631}" destId="{2A2AFDF2-2568-44F8-842C-3BFD70D9F2B1}" srcOrd="0" destOrd="0" presId="urn:microsoft.com/office/officeart/2009/3/layout/HorizontalOrganizationChart"/>
    <dgm:cxn modelId="{0D1427E8-358C-6D45-A3BD-72C735930E56}" type="presParOf" srcId="{F686C23F-604E-4653-B2CB-27DBB6BED631}" destId="{9CD41DA5-A8A9-4189-B933-DCF665F7DF2D}" srcOrd="1" destOrd="0" presId="urn:microsoft.com/office/officeart/2009/3/layout/HorizontalOrganizationChart"/>
    <dgm:cxn modelId="{F11BFB2B-AB23-4B40-B091-F1FF656D640C}" type="presParOf" srcId="{07E01157-B979-4F6B-B892-75DB2A2B8B0F}" destId="{96876921-77F4-4E08-9148-E99125692808}" srcOrd="1" destOrd="0" presId="urn:microsoft.com/office/officeart/2009/3/layout/HorizontalOrganizationChart"/>
    <dgm:cxn modelId="{F69252EF-229C-7348-8447-366242C5F66E}" type="presParOf" srcId="{96876921-77F4-4E08-9148-E99125692808}" destId="{CD82D2C2-9EF5-4CA0-9CEE-9265A38A1F4A}" srcOrd="0" destOrd="0" presId="urn:microsoft.com/office/officeart/2009/3/layout/HorizontalOrganizationChart"/>
    <dgm:cxn modelId="{C607DD20-5F6E-F944-93DC-99DD0E0111EF}" type="presParOf" srcId="{96876921-77F4-4E08-9148-E99125692808}" destId="{9441C830-A66B-4AFB-9252-8069549D4F0A}" srcOrd="1" destOrd="0" presId="urn:microsoft.com/office/officeart/2009/3/layout/HorizontalOrganizationChart"/>
    <dgm:cxn modelId="{28B59567-3C6F-AD40-BE18-3BEB50C75009}" type="presParOf" srcId="{9441C830-A66B-4AFB-9252-8069549D4F0A}" destId="{FEAC7974-4462-4948-9F19-4D53C38CC88A}" srcOrd="0" destOrd="0" presId="urn:microsoft.com/office/officeart/2009/3/layout/HorizontalOrganizationChart"/>
    <dgm:cxn modelId="{861E9BF0-C10C-9B42-9949-9EB5580C91B4}" type="presParOf" srcId="{FEAC7974-4462-4948-9F19-4D53C38CC88A}" destId="{22C8BBC7-02FA-4EF0-899A-834C1FEE39E3}" srcOrd="0" destOrd="0" presId="urn:microsoft.com/office/officeart/2009/3/layout/HorizontalOrganizationChart"/>
    <dgm:cxn modelId="{BDECEB8F-9491-C548-A823-D89DC96FB566}" type="presParOf" srcId="{FEAC7974-4462-4948-9F19-4D53C38CC88A}" destId="{CBD704CC-8D6F-4C39-AFA6-3825EE74A965}" srcOrd="1" destOrd="0" presId="urn:microsoft.com/office/officeart/2009/3/layout/HorizontalOrganizationChart"/>
    <dgm:cxn modelId="{A7BFFB0C-4A6D-4243-8917-C98541EEEC42}" type="presParOf" srcId="{9441C830-A66B-4AFB-9252-8069549D4F0A}" destId="{C4FE27A9-6818-468D-8F72-5DEAE64958BC}" srcOrd="1" destOrd="0" presId="urn:microsoft.com/office/officeart/2009/3/layout/HorizontalOrganizationChart"/>
    <dgm:cxn modelId="{22809776-DAE8-BF4B-B3B1-F4F10CA40A3A}" type="presParOf" srcId="{9441C830-A66B-4AFB-9252-8069549D4F0A}" destId="{B9E24DCA-DEF6-41DD-8228-40542DF88903}" srcOrd="2" destOrd="0" presId="urn:microsoft.com/office/officeart/2009/3/layout/HorizontalOrganizationChart"/>
    <dgm:cxn modelId="{751E95E4-FEF5-B044-8DE5-1479A010A9EC}" type="presParOf" srcId="{96876921-77F4-4E08-9148-E99125692808}" destId="{72A5A8A1-C34D-4CC9-B014-4EDC4C60B5CB}" srcOrd="2" destOrd="0" presId="urn:microsoft.com/office/officeart/2009/3/layout/HorizontalOrganizationChart"/>
    <dgm:cxn modelId="{2157E958-05FC-3645-B120-811FEFF6D1AF}" type="presParOf" srcId="{96876921-77F4-4E08-9148-E99125692808}" destId="{99464D45-2B22-432F-8F6C-3394CEC310A7}" srcOrd="3" destOrd="0" presId="urn:microsoft.com/office/officeart/2009/3/layout/HorizontalOrganizationChart"/>
    <dgm:cxn modelId="{5CB9E2DB-7948-3D44-886C-0B259EF042F2}" type="presParOf" srcId="{99464D45-2B22-432F-8F6C-3394CEC310A7}" destId="{7EEFA05D-0146-474D-BB41-35A44BBAC0EB}" srcOrd="0" destOrd="0" presId="urn:microsoft.com/office/officeart/2009/3/layout/HorizontalOrganizationChart"/>
    <dgm:cxn modelId="{F5B23E38-EB15-2640-BEAF-5C9EAF716286}" type="presParOf" srcId="{7EEFA05D-0146-474D-BB41-35A44BBAC0EB}" destId="{86A07B8D-FF15-4EFF-8681-05A46BF1E797}" srcOrd="0" destOrd="0" presId="urn:microsoft.com/office/officeart/2009/3/layout/HorizontalOrganizationChart"/>
    <dgm:cxn modelId="{719CD513-0432-3049-8F1E-8641F28339C2}" type="presParOf" srcId="{7EEFA05D-0146-474D-BB41-35A44BBAC0EB}" destId="{A4529214-DB2D-4B21-8831-F60F2A376559}" srcOrd="1" destOrd="0" presId="urn:microsoft.com/office/officeart/2009/3/layout/HorizontalOrganizationChart"/>
    <dgm:cxn modelId="{855E3BCD-B885-4C40-8098-DA97EE586A99}" type="presParOf" srcId="{99464D45-2B22-432F-8F6C-3394CEC310A7}" destId="{4C9D6515-EA4F-4DBF-A8FE-0711C70136B1}" srcOrd="1" destOrd="0" presId="urn:microsoft.com/office/officeart/2009/3/layout/HorizontalOrganizationChart"/>
    <dgm:cxn modelId="{F6774274-AAB5-DC48-8C95-1EFF95A117B6}" type="presParOf" srcId="{99464D45-2B22-432F-8F6C-3394CEC310A7}" destId="{686779DB-34D3-4F60-84B6-A35826FF3C2A}" srcOrd="2" destOrd="0" presId="urn:microsoft.com/office/officeart/2009/3/layout/HorizontalOrganizationChart"/>
    <dgm:cxn modelId="{C62E58E2-B151-AD48-8411-17DD10EBC17C}" type="presParOf" srcId="{96876921-77F4-4E08-9148-E99125692808}" destId="{B94BF64B-9716-424E-A851-42E8E7B2B9A7}" srcOrd="4" destOrd="0" presId="urn:microsoft.com/office/officeart/2009/3/layout/HorizontalOrganizationChart"/>
    <dgm:cxn modelId="{DA408B22-768B-C54A-A0C8-D05D6BEC6B8E}" type="presParOf" srcId="{96876921-77F4-4E08-9148-E99125692808}" destId="{31E814C1-FFDD-BA48-BF9D-F3C8FF892503}" srcOrd="5" destOrd="0" presId="urn:microsoft.com/office/officeart/2009/3/layout/HorizontalOrganizationChart"/>
    <dgm:cxn modelId="{FA09BF8E-EE68-6A4E-A29A-BDDA01B285C8}" type="presParOf" srcId="{31E814C1-FFDD-BA48-BF9D-F3C8FF892503}" destId="{1780440E-D92A-B040-A710-F8D875101E05}" srcOrd="0" destOrd="0" presId="urn:microsoft.com/office/officeart/2009/3/layout/HorizontalOrganizationChart"/>
    <dgm:cxn modelId="{406C4EE5-FE7C-794B-9864-6F6B4F3084A3}" type="presParOf" srcId="{1780440E-D92A-B040-A710-F8D875101E05}" destId="{A73C4A40-2D47-BF42-9EF8-B3BEE9451F45}" srcOrd="0" destOrd="0" presId="urn:microsoft.com/office/officeart/2009/3/layout/HorizontalOrganizationChart"/>
    <dgm:cxn modelId="{06B3A4FE-356F-DC45-B94A-182EBE06B288}" type="presParOf" srcId="{1780440E-D92A-B040-A710-F8D875101E05}" destId="{BCDD8BD9-F9D2-4C44-AB56-5005F5FB7B08}" srcOrd="1" destOrd="0" presId="urn:microsoft.com/office/officeart/2009/3/layout/HorizontalOrganizationChart"/>
    <dgm:cxn modelId="{DF764ADE-10E3-0F4B-B486-588CAD0002EE}" type="presParOf" srcId="{31E814C1-FFDD-BA48-BF9D-F3C8FF892503}" destId="{B22D4294-1D49-E046-9CF9-7B480D0762E6}" srcOrd="1" destOrd="0" presId="urn:microsoft.com/office/officeart/2009/3/layout/HorizontalOrganizationChart"/>
    <dgm:cxn modelId="{C70A9383-AF06-F847-A99B-067D65CFA334}" type="presParOf" srcId="{31E814C1-FFDD-BA48-BF9D-F3C8FF892503}" destId="{E1D0C206-488D-6348-BEA7-1FE8B1679EF7}" srcOrd="2" destOrd="0" presId="urn:microsoft.com/office/officeart/2009/3/layout/HorizontalOrganizationChart"/>
    <dgm:cxn modelId="{76CA02DF-50EC-964B-84F7-8ECCFB12D7C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2EF5016-89C3-9343-B488-44B3F21CBC2C}" type="presOf" srcId="{E2369F6E-DA59-4F6E-BD69-6CAA013A82BE}" destId="{CD82D2C2-9EF5-4CA0-9CEE-9265A38A1F4A}" srcOrd="0" destOrd="0" presId="urn:microsoft.com/office/officeart/2009/3/layout/HorizontalOrganizationChart"/>
    <dgm:cxn modelId="{CB3FCA25-6E4C-9F44-A44B-F504C6B3C8F1}" type="presOf" srcId="{9AC2E227-803C-4016-BF2C-9291B6CAA290}" destId="{9CD41DA5-A8A9-4189-B933-DCF665F7DF2D}" srcOrd="1" destOrd="0" presId="urn:microsoft.com/office/officeart/2009/3/layout/HorizontalOrganizationChart"/>
    <dgm:cxn modelId="{D431AF3B-D9B6-6D4B-92CC-8C5EC7C311C4}" type="presOf" srcId="{18A5DCF8-381A-9740-A1DC-D1A5033A3647}" destId="{B94BF64B-9716-424E-A851-42E8E7B2B9A7}" srcOrd="0" destOrd="0" presId="urn:microsoft.com/office/officeart/2009/3/layout/HorizontalOrganizationChart"/>
    <dgm:cxn modelId="{FC3E1165-1A6B-C543-9D0A-39B18E5CE6D6}" type="presOf" srcId="{57E64457-75B6-40DF-86BF-80888D7FBBC5}" destId="{72A5A8A1-C34D-4CC9-B014-4EDC4C60B5CB}" srcOrd="0" destOrd="0" presId="urn:microsoft.com/office/officeart/2009/3/layout/HorizontalOrganizationChart"/>
    <dgm:cxn modelId="{01A7D16F-A5CF-B149-ADBF-CFDE1ACC1844}" type="presOf" srcId="{9AC2E227-803C-4016-BF2C-9291B6CAA290}" destId="{2A2AFDF2-2568-44F8-842C-3BFD70D9F2B1}" srcOrd="0" destOrd="0" presId="urn:microsoft.com/office/officeart/2009/3/layout/HorizontalOrganizationChart"/>
    <dgm:cxn modelId="{F9A4E977-3C29-F24A-B2FC-9F29B6C77554}" type="presOf" srcId="{3FA44A42-E0AE-412C-8071-9A37D30DD567}" destId="{22C8BBC7-02FA-4EF0-899A-834C1FEE39E3}" srcOrd="0" destOrd="0" presId="urn:microsoft.com/office/officeart/2009/3/layout/HorizontalOrganizationChart"/>
    <dgm:cxn modelId="{7CB9F785-9936-9640-B08F-230AA8EF9DD7}"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A552B9D9-555A-454A-8983-C76C80D063D0}" type="presOf" srcId="{7638F483-EC40-4669-A117-0C6040B4A66B}" destId="{A4529214-DB2D-4B21-8831-F60F2A376559}" srcOrd="1" destOrd="0" presId="urn:microsoft.com/office/officeart/2009/3/layout/HorizontalOrganizationChart"/>
    <dgm:cxn modelId="{C95C2AE4-960F-0948-B49B-A6BED8BC472C}" type="presOf" srcId="{7638F483-EC40-4669-A117-0C6040B4A66B}" destId="{86A07B8D-FF15-4EFF-8681-05A46BF1E797}" srcOrd="0" destOrd="0" presId="urn:microsoft.com/office/officeart/2009/3/layout/HorizontalOrganizationChart"/>
    <dgm:cxn modelId="{A3AB1AE8-35BF-AA4A-9DB5-0F59BE3709DE}" type="presOf" srcId="{87585F0D-6A81-F747-99EB-D14B33EBB618}" destId="{BCDD8BD9-F9D2-4C44-AB56-5005F5FB7B08}" srcOrd="1" destOrd="0" presId="urn:microsoft.com/office/officeart/2009/3/layout/HorizontalOrganizationChart"/>
    <dgm:cxn modelId="{CF1E6BED-F47D-A54F-9366-A0AB93B7F261}" type="presOf" srcId="{87585F0D-6A81-F747-99EB-D14B33EBB618}" destId="{A73C4A40-2D47-BF42-9EF8-B3BEE9451F45}" srcOrd="0" destOrd="0" presId="urn:microsoft.com/office/officeart/2009/3/layout/HorizontalOrganizationChart"/>
    <dgm:cxn modelId="{BCC32AF8-BCCF-4644-B090-D873BC809865}" type="presOf" srcId="{3FA44A42-E0AE-412C-8071-9A37D30DD567}" destId="{CBD704CC-8D6F-4C39-AFA6-3825EE74A965}" srcOrd="1" destOrd="0" presId="urn:microsoft.com/office/officeart/2009/3/layout/HorizontalOrganizationChart"/>
    <dgm:cxn modelId="{C9DFD3EA-62C3-5E4B-A437-B356EE20F634}" type="presParOf" srcId="{18DB143D-9E27-4E02-AFA5-F665953CBC10}" destId="{07E01157-B979-4F6B-B892-75DB2A2B8B0F}" srcOrd="0" destOrd="0" presId="urn:microsoft.com/office/officeart/2009/3/layout/HorizontalOrganizationChart"/>
    <dgm:cxn modelId="{1D576DCA-440C-E447-95E1-C8CA254C2B59}" type="presParOf" srcId="{07E01157-B979-4F6B-B892-75DB2A2B8B0F}" destId="{F686C23F-604E-4653-B2CB-27DBB6BED631}" srcOrd="0" destOrd="0" presId="urn:microsoft.com/office/officeart/2009/3/layout/HorizontalOrganizationChart"/>
    <dgm:cxn modelId="{E05FDB78-5386-9C44-984B-FDB6AA2A0E4D}" type="presParOf" srcId="{F686C23F-604E-4653-B2CB-27DBB6BED631}" destId="{2A2AFDF2-2568-44F8-842C-3BFD70D9F2B1}" srcOrd="0" destOrd="0" presId="urn:microsoft.com/office/officeart/2009/3/layout/HorizontalOrganizationChart"/>
    <dgm:cxn modelId="{6FD7283B-DF57-EC40-A8C9-3D64AE671690}" type="presParOf" srcId="{F686C23F-604E-4653-B2CB-27DBB6BED631}" destId="{9CD41DA5-A8A9-4189-B933-DCF665F7DF2D}" srcOrd="1" destOrd="0" presId="urn:microsoft.com/office/officeart/2009/3/layout/HorizontalOrganizationChart"/>
    <dgm:cxn modelId="{089A2020-99A4-BB40-A104-1B645F18FBD4}" type="presParOf" srcId="{07E01157-B979-4F6B-B892-75DB2A2B8B0F}" destId="{96876921-77F4-4E08-9148-E99125692808}" srcOrd="1" destOrd="0" presId="urn:microsoft.com/office/officeart/2009/3/layout/HorizontalOrganizationChart"/>
    <dgm:cxn modelId="{61E526DD-B2A9-554A-99D6-9F81F40E99D2}" type="presParOf" srcId="{96876921-77F4-4E08-9148-E99125692808}" destId="{CD82D2C2-9EF5-4CA0-9CEE-9265A38A1F4A}" srcOrd="0" destOrd="0" presId="urn:microsoft.com/office/officeart/2009/3/layout/HorizontalOrganizationChart"/>
    <dgm:cxn modelId="{045D73BE-D5B1-3248-B92D-1E5FE13DAD65}" type="presParOf" srcId="{96876921-77F4-4E08-9148-E99125692808}" destId="{9441C830-A66B-4AFB-9252-8069549D4F0A}" srcOrd="1" destOrd="0" presId="urn:microsoft.com/office/officeart/2009/3/layout/HorizontalOrganizationChart"/>
    <dgm:cxn modelId="{8E94E390-50DD-CD44-970C-C3DCFE988A25}" type="presParOf" srcId="{9441C830-A66B-4AFB-9252-8069549D4F0A}" destId="{FEAC7974-4462-4948-9F19-4D53C38CC88A}" srcOrd="0" destOrd="0" presId="urn:microsoft.com/office/officeart/2009/3/layout/HorizontalOrganizationChart"/>
    <dgm:cxn modelId="{559AB63A-3D01-D54A-954B-CAC1EECD4A86}" type="presParOf" srcId="{FEAC7974-4462-4948-9F19-4D53C38CC88A}" destId="{22C8BBC7-02FA-4EF0-899A-834C1FEE39E3}" srcOrd="0" destOrd="0" presId="urn:microsoft.com/office/officeart/2009/3/layout/HorizontalOrganizationChart"/>
    <dgm:cxn modelId="{911D7DAA-7EA7-2541-B86E-EF6A56177F23}" type="presParOf" srcId="{FEAC7974-4462-4948-9F19-4D53C38CC88A}" destId="{CBD704CC-8D6F-4C39-AFA6-3825EE74A965}" srcOrd="1" destOrd="0" presId="urn:microsoft.com/office/officeart/2009/3/layout/HorizontalOrganizationChart"/>
    <dgm:cxn modelId="{EB511819-134A-2D4A-AAC0-4B216D6562FE}" type="presParOf" srcId="{9441C830-A66B-4AFB-9252-8069549D4F0A}" destId="{C4FE27A9-6818-468D-8F72-5DEAE64958BC}" srcOrd="1" destOrd="0" presId="urn:microsoft.com/office/officeart/2009/3/layout/HorizontalOrganizationChart"/>
    <dgm:cxn modelId="{7053BBB8-01AD-F441-B5E6-CC4D2F9038E2}" type="presParOf" srcId="{9441C830-A66B-4AFB-9252-8069549D4F0A}" destId="{B9E24DCA-DEF6-41DD-8228-40542DF88903}" srcOrd="2" destOrd="0" presId="urn:microsoft.com/office/officeart/2009/3/layout/HorizontalOrganizationChart"/>
    <dgm:cxn modelId="{A42512E1-0E5C-0740-AA8D-278BCF025587}" type="presParOf" srcId="{96876921-77F4-4E08-9148-E99125692808}" destId="{72A5A8A1-C34D-4CC9-B014-4EDC4C60B5CB}" srcOrd="2" destOrd="0" presId="urn:microsoft.com/office/officeart/2009/3/layout/HorizontalOrganizationChart"/>
    <dgm:cxn modelId="{0E7FE7B3-74CC-884D-A8B7-D9DFED1CDE6F}" type="presParOf" srcId="{96876921-77F4-4E08-9148-E99125692808}" destId="{99464D45-2B22-432F-8F6C-3394CEC310A7}" srcOrd="3" destOrd="0" presId="urn:microsoft.com/office/officeart/2009/3/layout/HorizontalOrganizationChart"/>
    <dgm:cxn modelId="{5BA6BC43-E6EF-3447-A3FB-9ECF5E3D55C4}" type="presParOf" srcId="{99464D45-2B22-432F-8F6C-3394CEC310A7}" destId="{7EEFA05D-0146-474D-BB41-35A44BBAC0EB}" srcOrd="0" destOrd="0" presId="urn:microsoft.com/office/officeart/2009/3/layout/HorizontalOrganizationChart"/>
    <dgm:cxn modelId="{7A55173B-30FC-804E-85C2-653C963872F5}" type="presParOf" srcId="{7EEFA05D-0146-474D-BB41-35A44BBAC0EB}" destId="{86A07B8D-FF15-4EFF-8681-05A46BF1E797}" srcOrd="0" destOrd="0" presId="urn:microsoft.com/office/officeart/2009/3/layout/HorizontalOrganizationChart"/>
    <dgm:cxn modelId="{4D22B12A-341B-164A-A6ED-28D1132462E7}" type="presParOf" srcId="{7EEFA05D-0146-474D-BB41-35A44BBAC0EB}" destId="{A4529214-DB2D-4B21-8831-F60F2A376559}" srcOrd="1" destOrd="0" presId="urn:microsoft.com/office/officeart/2009/3/layout/HorizontalOrganizationChart"/>
    <dgm:cxn modelId="{4D662A2E-B457-6A40-8AB9-EFE2688E5C4B}" type="presParOf" srcId="{99464D45-2B22-432F-8F6C-3394CEC310A7}" destId="{4C9D6515-EA4F-4DBF-A8FE-0711C70136B1}" srcOrd="1" destOrd="0" presId="urn:microsoft.com/office/officeart/2009/3/layout/HorizontalOrganizationChart"/>
    <dgm:cxn modelId="{3372FBE3-FFCC-5844-8004-77AC88EE44A9}" type="presParOf" srcId="{99464D45-2B22-432F-8F6C-3394CEC310A7}" destId="{686779DB-34D3-4F60-84B6-A35826FF3C2A}" srcOrd="2" destOrd="0" presId="urn:microsoft.com/office/officeart/2009/3/layout/HorizontalOrganizationChart"/>
    <dgm:cxn modelId="{DFC99FED-38C3-154A-AFA4-926D291D32C3}" type="presParOf" srcId="{96876921-77F4-4E08-9148-E99125692808}" destId="{B94BF64B-9716-424E-A851-42E8E7B2B9A7}" srcOrd="4" destOrd="0" presId="urn:microsoft.com/office/officeart/2009/3/layout/HorizontalOrganizationChart"/>
    <dgm:cxn modelId="{DB086789-283D-F04E-B621-EBA2EC626A0A}" type="presParOf" srcId="{96876921-77F4-4E08-9148-E99125692808}" destId="{31E814C1-FFDD-BA48-BF9D-F3C8FF892503}" srcOrd="5" destOrd="0" presId="urn:microsoft.com/office/officeart/2009/3/layout/HorizontalOrganizationChart"/>
    <dgm:cxn modelId="{F6C4C7A3-D9F3-5B4F-9B14-D079C592CCDA}" type="presParOf" srcId="{31E814C1-FFDD-BA48-BF9D-F3C8FF892503}" destId="{1780440E-D92A-B040-A710-F8D875101E05}" srcOrd="0" destOrd="0" presId="urn:microsoft.com/office/officeart/2009/3/layout/HorizontalOrganizationChart"/>
    <dgm:cxn modelId="{0E244D23-D5C2-044B-9A41-BE4E3B92F24C}" type="presParOf" srcId="{1780440E-D92A-B040-A710-F8D875101E05}" destId="{A73C4A40-2D47-BF42-9EF8-B3BEE9451F45}" srcOrd="0" destOrd="0" presId="urn:microsoft.com/office/officeart/2009/3/layout/HorizontalOrganizationChart"/>
    <dgm:cxn modelId="{14F6CBAA-89A8-714C-A1F5-8297205E8D8B}" type="presParOf" srcId="{1780440E-D92A-B040-A710-F8D875101E05}" destId="{BCDD8BD9-F9D2-4C44-AB56-5005F5FB7B08}" srcOrd="1" destOrd="0" presId="urn:microsoft.com/office/officeart/2009/3/layout/HorizontalOrganizationChart"/>
    <dgm:cxn modelId="{F47C74C0-D663-8E4B-84BD-B47A91A122B6}" type="presParOf" srcId="{31E814C1-FFDD-BA48-BF9D-F3C8FF892503}" destId="{B22D4294-1D49-E046-9CF9-7B480D0762E6}" srcOrd="1" destOrd="0" presId="urn:microsoft.com/office/officeart/2009/3/layout/HorizontalOrganizationChart"/>
    <dgm:cxn modelId="{50CDA635-8DA8-4B4E-B4F3-E3C9EE806C6F}" type="presParOf" srcId="{31E814C1-FFDD-BA48-BF9D-F3C8FF892503}" destId="{E1D0C206-488D-6348-BEA7-1FE8B1679EF7}" srcOrd="2" destOrd="0" presId="urn:microsoft.com/office/officeart/2009/3/layout/HorizontalOrganizationChart"/>
    <dgm:cxn modelId="{BC42FD19-2C42-434D-8D65-EE8F80F5280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E9045B17-3492-1B46-95CC-39BD4D5D9383}" type="presOf" srcId="{3FA44A42-E0AE-412C-8071-9A37D30DD567}" destId="{22C8BBC7-02FA-4EF0-899A-834C1FEE39E3}" srcOrd="0" destOrd="0" presId="urn:microsoft.com/office/officeart/2009/3/layout/HorizontalOrganizationChart"/>
    <dgm:cxn modelId="{2107BD32-E6C8-3F4A-BA4C-71C86C1766FD}" type="presOf" srcId="{18A5DCF8-381A-9740-A1DC-D1A5033A3647}" destId="{B94BF64B-9716-424E-A851-42E8E7B2B9A7}" srcOrd="0" destOrd="0" presId="urn:microsoft.com/office/officeart/2009/3/layout/HorizontalOrganizationChart"/>
    <dgm:cxn modelId="{0CB5D864-D11F-9B46-9C06-BB5963B6380D}" type="presOf" srcId="{9AC2E227-803C-4016-BF2C-9291B6CAA290}" destId="{2A2AFDF2-2568-44F8-842C-3BFD70D9F2B1}" srcOrd="0" destOrd="0" presId="urn:microsoft.com/office/officeart/2009/3/layout/HorizontalOrganizationChart"/>
    <dgm:cxn modelId="{F7861367-A25C-C04E-B7F6-788CF63CA7FA}" type="presOf" srcId="{E2369F6E-DA59-4F6E-BD69-6CAA013A82BE}" destId="{CD82D2C2-9EF5-4CA0-9CEE-9265A38A1F4A}" srcOrd="0" destOrd="0" presId="urn:microsoft.com/office/officeart/2009/3/layout/HorizontalOrganizationChart"/>
    <dgm:cxn modelId="{05CBB98E-DC4F-3C4C-ADBC-670ABC9DBF85}" type="presOf" srcId="{7638F483-EC40-4669-A117-0C6040B4A66B}" destId="{A4529214-DB2D-4B21-8831-F60F2A376559}" srcOrd="1" destOrd="0" presId="urn:microsoft.com/office/officeart/2009/3/layout/HorizontalOrganizationChart"/>
    <dgm:cxn modelId="{12C73398-8E98-A945-BBF4-90DC398CAED1}" type="presOf" srcId="{57E64457-75B6-40DF-86BF-80888D7FBBC5}" destId="{72A5A8A1-C34D-4CC9-B014-4EDC4C60B5CB}" srcOrd="0" destOrd="0" presId="urn:microsoft.com/office/officeart/2009/3/layout/HorizontalOrganizationChart"/>
    <dgm:cxn modelId="{C498069B-4408-7C4C-9368-B9CDD32876CE}" type="presOf" srcId="{7638F483-EC40-4669-A117-0C6040B4A66B}" destId="{86A07B8D-FF15-4EFF-8681-05A46BF1E79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8464FFB7-0C5F-2141-9742-50510F210E32}" type="presOf" srcId="{87585F0D-6A81-F747-99EB-D14B33EBB618}" destId="{BCDD8BD9-F9D2-4C44-AB56-5005F5FB7B08}" srcOrd="1" destOrd="0" presId="urn:microsoft.com/office/officeart/2009/3/layout/HorizontalOrganizationChart"/>
    <dgm:cxn modelId="{78F771C3-CC79-544F-B734-F8DE3D05DF45}" type="presOf" srcId="{87585F0D-6A81-F747-99EB-D14B33EBB618}" destId="{A73C4A40-2D47-BF42-9EF8-B3BEE9451F45}" srcOrd="0" destOrd="0" presId="urn:microsoft.com/office/officeart/2009/3/layout/HorizontalOrganizationChart"/>
    <dgm:cxn modelId="{C48633C5-C546-1346-88CD-1E92A35F711A}"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9C27DD3-C71B-E545-992E-A3187CE8DCFA}" type="presOf" srcId="{3FA44A42-E0AE-412C-8071-9A37D30DD567}" destId="{CBD704CC-8D6F-4C39-AFA6-3825EE74A965}" srcOrd="1" destOrd="0" presId="urn:microsoft.com/office/officeart/2009/3/layout/HorizontalOrganizationChart"/>
    <dgm:cxn modelId="{8B8F3AE8-D284-C549-9599-0D8D73ABB9C9}" type="presOf" srcId="{F05BBA42-D7AF-4BA0-8C3F-85B1FE28E48F}" destId="{18DB143D-9E27-4E02-AFA5-F665953CBC10}" srcOrd="0" destOrd="0" presId="urn:microsoft.com/office/officeart/2009/3/layout/HorizontalOrganizationChart"/>
    <dgm:cxn modelId="{D2D68BD2-589E-E743-BBDE-96DCEEFD5FDE}" type="presParOf" srcId="{18DB143D-9E27-4E02-AFA5-F665953CBC10}" destId="{07E01157-B979-4F6B-B892-75DB2A2B8B0F}" srcOrd="0" destOrd="0" presId="urn:microsoft.com/office/officeart/2009/3/layout/HorizontalOrganizationChart"/>
    <dgm:cxn modelId="{15D14540-2547-414D-B703-E38FDC1651B3}" type="presParOf" srcId="{07E01157-B979-4F6B-B892-75DB2A2B8B0F}" destId="{F686C23F-604E-4653-B2CB-27DBB6BED631}" srcOrd="0" destOrd="0" presId="urn:microsoft.com/office/officeart/2009/3/layout/HorizontalOrganizationChart"/>
    <dgm:cxn modelId="{DEE8AB3C-EEE2-5E42-9035-31BB234F383B}" type="presParOf" srcId="{F686C23F-604E-4653-B2CB-27DBB6BED631}" destId="{2A2AFDF2-2568-44F8-842C-3BFD70D9F2B1}" srcOrd="0" destOrd="0" presId="urn:microsoft.com/office/officeart/2009/3/layout/HorizontalOrganizationChart"/>
    <dgm:cxn modelId="{99E8F8F4-E371-5248-843D-04FCB11E617E}" type="presParOf" srcId="{F686C23F-604E-4653-B2CB-27DBB6BED631}" destId="{9CD41DA5-A8A9-4189-B933-DCF665F7DF2D}" srcOrd="1" destOrd="0" presId="urn:microsoft.com/office/officeart/2009/3/layout/HorizontalOrganizationChart"/>
    <dgm:cxn modelId="{FC94FF33-1CEB-E24D-9455-128946BEE5DF}" type="presParOf" srcId="{07E01157-B979-4F6B-B892-75DB2A2B8B0F}" destId="{96876921-77F4-4E08-9148-E99125692808}" srcOrd="1" destOrd="0" presId="urn:microsoft.com/office/officeart/2009/3/layout/HorizontalOrganizationChart"/>
    <dgm:cxn modelId="{8FB72713-0811-8344-9A5B-E603E52AE0E6}" type="presParOf" srcId="{96876921-77F4-4E08-9148-E99125692808}" destId="{CD82D2C2-9EF5-4CA0-9CEE-9265A38A1F4A}" srcOrd="0" destOrd="0" presId="urn:microsoft.com/office/officeart/2009/3/layout/HorizontalOrganizationChart"/>
    <dgm:cxn modelId="{A0F04241-91E5-5241-9E09-3D9CF85AC030}" type="presParOf" srcId="{96876921-77F4-4E08-9148-E99125692808}" destId="{9441C830-A66B-4AFB-9252-8069549D4F0A}" srcOrd="1" destOrd="0" presId="urn:microsoft.com/office/officeart/2009/3/layout/HorizontalOrganizationChart"/>
    <dgm:cxn modelId="{133E203E-8523-1F41-A003-A3DA001EB73C}" type="presParOf" srcId="{9441C830-A66B-4AFB-9252-8069549D4F0A}" destId="{FEAC7974-4462-4948-9F19-4D53C38CC88A}" srcOrd="0" destOrd="0" presId="urn:microsoft.com/office/officeart/2009/3/layout/HorizontalOrganizationChart"/>
    <dgm:cxn modelId="{3FAD41D5-E756-5F4F-AF26-E14E1103FCEC}" type="presParOf" srcId="{FEAC7974-4462-4948-9F19-4D53C38CC88A}" destId="{22C8BBC7-02FA-4EF0-899A-834C1FEE39E3}" srcOrd="0" destOrd="0" presId="urn:microsoft.com/office/officeart/2009/3/layout/HorizontalOrganizationChart"/>
    <dgm:cxn modelId="{0202B5FB-8BB3-114F-8E0C-D29FBDA34F41}" type="presParOf" srcId="{FEAC7974-4462-4948-9F19-4D53C38CC88A}" destId="{CBD704CC-8D6F-4C39-AFA6-3825EE74A965}" srcOrd="1" destOrd="0" presId="urn:microsoft.com/office/officeart/2009/3/layout/HorizontalOrganizationChart"/>
    <dgm:cxn modelId="{BD21E98D-4785-C44B-9F02-AB9DBFEAC1F6}" type="presParOf" srcId="{9441C830-A66B-4AFB-9252-8069549D4F0A}" destId="{C4FE27A9-6818-468D-8F72-5DEAE64958BC}" srcOrd="1" destOrd="0" presId="urn:microsoft.com/office/officeart/2009/3/layout/HorizontalOrganizationChart"/>
    <dgm:cxn modelId="{0CFDB04B-E227-C54F-AD6C-3C9E0BC26A57}" type="presParOf" srcId="{9441C830-A66B-4AFB-9252-8069549D4F0A}" destId="{B9E24DCA-DEF6-41DD-8228-40542DF88903}" srcOrd="2" destOrd="0" presId="urn:microsoft.com/office/officeart/2009/3/layout/HorizontalOrganizationChart"/>
    <dgm:cxn modelId="{CEDB63AA-2517-5C49-983E-65413A4536DB}" type="presParOf" srcId="{96876921-77F4-4E08-9148-E99125692808}" destId="{72A5A8A1-C34D-4CC9-B014-4EDC4C60B5CB}" srcOrd="2" destOrd="0" presId="urn:microsoft.com/office/officeart/2009/3/layout/HorizontalOrganizationChart"/>
    <dgm:cxn modelId="{0D755FA7-2181-7D42-B32F-C2716C195697}" type="presParOf" srcId="{96876921-77F4-4E08-9148-E99125692808}" destId="{99464D45-2B22-432F-8F6C-3394CEC310A7}" srcOrd="3" destOrd="0" presId="urn:microsoft.com/office/officeart/2009/3/layout/HorizontalOrganizationChart"/>
    <dgm:cxn modelId="{94F45369-B130-EA44-B5E1-12F30F800A28}" type="presParOf" srcId="{99464D45-2B22-432F-8F6C-3394CEC310A7}" destId="{7EEFA05D-0146-474D-BB41-35A44BBAC0EB}" srcOrd="0" destOrd="0" presId="urn:microsoft.com/office/officeart/2009/3/layout/HorizontalOrganizationChart"/>
    <dgm:cxn modelId="{3CAE01FF-8F2C-254E-9CC5-75BFE4A4EEE9}" type="presParOf" srcId="{7EEFA05D-0146-474D-BB41-35A44BBAC0EB}" destId="{86A07B8D-FF15-4EFF-8681-05A46BF1E797}" srcOrd="0" destOrd="0" presId="urn:microsoft.com/office/officeart/2009/3/layout/HorizontalOrganizationChart"/>
    <dgm:cxn modelId="{B0F71FA2-342E-F145-9A63-4CD4C8F09E2A}" type="presParOf" srcId="{7EEFA05D-0146-474D-BB41-35A44BBAC0EB}" destId="{A4529214-DB2D-4B21-8831-F60F2A376559}" srcOrd="1" destOrd="0" presId="urn:microsoft.com/office/officeart/2009/3/layout/HorizontalOrganizationChart"/>
    <dgm:cxn modelId="{B093F17A-9641-3B44-9BEC-E6E3CB888A4B}" type="presParOf" srcId="{99464D45-2B22-432F-8F6C-3394CEC310A7}" destId="{4C9D6515-EA4F-4DBF-A8FE-0711C70136B1}" srcOrd="1" destOrd="0" presId="urn:microsoft.com/office/officeart/2009/3/layout/HorizontalOrganizationChart"/>
    <dgm:cxn modelId="{36E1658A-6F88-6548-AF79-D9EEF43105F9}" type="presParOf" srcId="{99464D45-2B22-432F-8F6C-3394CEC310A7}" destId="{686779DB-34D3-4F60-84B6-A35826FF3C2A}" srcOrd="2" destOrd="0" presId="urn:microsoft.com/office/officeart/2009/3/layout/HorizontalOrganizationChart"/>
    <dgm:cxn modelId="{DA2070C5-A6CA-FD48-89B8-29952E01EE54}" type="presParOf" srcId="{96876921-77F4-4E08-9148-E99125692808}" destId="{B94BF64B-9716-424E-A851-42E8E7B2B9A7}" srcOrd="4" destOrd="0" presId="urn:microsoft.com/office/officeart/2009/3/layout/HorizontalOrganizationChart"/>
    <dgm:cxn modelId="{7783F7EF-5827-BE42-8AAD-0D5D4AFBDE6A}" type="presParOf" srcId="{96876921-77F4-4E08-9148-E99125692808}" destId="{31E814C1-FFDD-BA48-BF9D-F3C8FF892503}" srcOrd="5" destOrd="0" presId="urn:microsoft.com/office/officeart/2009/3/layout/HorizontalOrganizationChart"/>
    <dgm:cxn modelId="{6DFDC764-4039-334C-BC20-0D92896CABF5}" type="presParOf" srcId="{31E814C1-FFDD-BA48-BF9D-F3C8FF892503}" destId="{1780440E-D92A-B040-A710-F8D875101E05}" srcOrd="0" destOrd="0" presId="urn:microsoft.com/office/officeart/2009/3/layout/HorizontalOrganizationChart"/>
    <dgm:cxn modelId="{3E7B68CC-25FE-A148-8B74-E3F592ECE2F4}" type="presParOf" srcId="{1780440E-D92A-B040-A710-F8D875101E05}" destId="{A73C4A40-2D47-BF42-9EF8-B3BEE9451F45}" srcOrd="0" destOrd="0" presId="urn:microsoft.com/office/officeart/2009/3/layout/HorizontalOrganizationChart"/>
    <dgm:cxn modelId="{1854BE62-F985-0140-8E4F-FD4A43CC50D6}" type="presParOf" srcId="{1780440E-D92A-B040-A710-F8D875101E05}" destId="{BCDD8BD9-F9D2-4C44-AB56-5005F5FB7B08}" srcOrd="1" destOrd="0" presId="urn:microsoft.com/office/officeart/2009/3/layout/HorizontalOrganizationChart"/>
    <dgm:cxn modelId="{6E50A05E-1650-1E40-A955-F6E93652BE0A}" type="presParOf" srcId="{31E814C1-FFDD-BA48-BF9D-F3C8FF892503}" destId="{B22D4294-1D49-E046-9CF9-7B480D0762E6}" srcOrd="1" destOrd="0" presId="urn:microsoft.com/office/officeart/2009/3/layout/HorizontalOrganizationChart"/>
    <dgm:cxn modelId="{77998325-6AE6-C345-9A01-61C541F5B9C7}" type="presParOf" srcId="{31E814C1-FFDD-BA48-BF9D-F3C8FF892503}" destId="{E1D0C206-488D-6348-BEA7-1FE8B1679EF7}" srcOrd="2" destOrd="0" presId="urn:microsoft.com/office/officeart/2009/3/layout/HorizontalOrganizationChart"/>
    <dgm:cxn modelId="{F62C3427-AF5A-024D-A952-F6C98FA443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FD9302A-4485-A547-BD63-8A7AA934DB17}" type="presOf" srcId="{9AC2E227-803C-4016-BF2C-9291B6CAA290}" destId="{9CD41DA5-A8A9-4189-B933-DCF665F7DF2D}" srcOrd="1" destOrd="0" presId="urn:microsoft.com/office/officeart/2009/3/layout/HorizontalOrganizationChart"/>
    <dgm:cxn modelId="{FB34B236-D462-FD4A-A930-2EBD9D4A5C5A}" type="presOf" srcId="{7638F483-EC40-4669-A117-0C6040B4A66B}" destId="{A4529214-DB2D-4B21-8831-F60F2A376559}" srcOrd="1" destOrd="0" presId="urn:microsoft.com/office/officeart/2009/3/layout/HorizontalOrganizationChart"/>
    <dgm:cxn modelId="{67F68339-6105-7F4D-AA3B-7D8BEA1F4B17}" type="presOf" srcId="{9AC2E227-803C-4016-BF2C-9291B6CAA290}" destId="{2A2AFDF2-2568-44F8-842C-3BFD70D9F2B1}" srcOrd="0" destOrd="0" presId="urn:microsoft.com/office/officeart/2009/3/layout/HorizontalOrganizationChart"/>
    <dgm:cxn modelId="{9D29C139-D67E-954E-B161-10570BC3A825}" type="presOf" srcId="{E2369F6E-DA59-4F6E-BD69-6CAA013A82BE}" destId="{CD82D2C2-9EF5-4CA0-9CEE-9265A38A1F4A}" srcOrd="0" destOrd="0" presId="urn:microsoft.com/office/officeart/2009/3/layout/HorizontalOrganizationChart"/>
    <dgm:cxn modelId="{CD12D74E-7410-CD4F-A0E1-1623BC7D12C7}" type="presOf" srcId="{87585F0D-6A81-F747-99EB-D14B33EBB618}" destId="{A73C4A40-2D47-BF42-9EF8-B3BEE9451F45}" srcOrd="0" destOrd="0" presId="urn:microsoft.com/office/officeart/2009/3/layout/HorizontalOrganizationChart"/>
    <dgm:cxn modelId="{3D405569-EEDB-4340-8DC7-C88BD9733837}" type="presOf" srcId="{87585F0D-6A81-F747-99EB-D14B33EBB618}" destId="{BCDD8BD9-F9D2-4C44-AB56-5005F5FB7B08}" srcOrd="1" destOrd="0" presId="urn:microsoft.com/office/officeart/2009/3/layout/HorizontalOrganizationChart"/>
    <dgm:cxn modelId="{920B867A-2B5D-C94C-9856-F5C6F5A1152B}" type="presOf" srcId="{57E64457-75B6-40DF-86BF-80888D7FBBC5}" destId="{72A5A8A1-C34D-4CC9-B014-4EDC4C60B5CB}" srcOrd="0" destOrd="0" presId="urn:microsoft.com/office/officeart/2009/3/layout/HorizontalOrganizationChart"/>
    <dgm:cxn modelId="{6F7C727F-C56F-CC49-A48A-043190D80475}" type="presOf" srcId="{7638F483-EC40-4669-A117-0C6040B4A66B}" destId="{86A07B8D-FF15-4EFF-8681-05A46BF1E79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563012D2-BABA-3B49-A066-4308F4AD5272}" type="presOf" srcId="{3FA44A42-E0AE-412C-8071-9A37D30DD567}" destId="{CBD704CC-8D6F-4C39-AFA6-3825EE74A965}" srcOrd="1" destOrd="0" presId="urn:microsoft.com/office/officeart/2009/3/layout/HorizontalOrganizationChart"/>
    <dgm:cxn modelId="{8DEF4CD9-B8F7-9641-8E36-16DA3FBA5221}" type="presOf" srcId="{3FA44A42-E0AE-412C-8071-9A37D30DD567}" destId="{22C8BBC7-02FA-4EF0-899A-834C1FEE39E3}" srcOrd="0" destOrd="0" presId="urn:microsoft.com/office/officeart/2009/3/layout/HorizontalOrganizationChart"/>
    <dgm:cxn modelId="{80E0FAEB-2400-F541-B36B-EF3BCA4AB90E}" type="presOf" srcId="{18A5DCF8-381A-9740-A1DC-D1A5033A3647}" destId="{B94BF64B-9716-424E-A851-42E8E7B2B9A7}" srcOrd="0" destOrd="0" presId="urn:microsoft.com/office/officeart/2009/3/layout/HorizontalOrganizationChart"/>
    <dgm:cxn modelId="{DD3712FE-9DC1-0042-A37E-D873C6C1DAE7}" type="presOf" srcId="{F05BBA42-D7AF-4BA0-8C3F-85B1FE28E48F}" destId="{18DB143D-9E27-4E02-AFA5-F665953CBC10}" srcOrd="0" destOrd="0" presId="urn:microsoft.com/office/officeart/2009/3/layout/HorizontalOrganizationChart"/>
    <dgm:cxn modelId="{0DB3287A-BC6E-C348-B624-A336D27D69B1}" type="presParOf" srcId="{18DB143D-9E27-4E02-AFA5-F665953CBC10}" destId="{07E01157-B979-4F6B-B892-75DB2A2B8B0F}" srcOrd="0" destOrd="0" presId="urn:microsoft.com/office/officeart/2009/3/layout/HorizontalOrganizationChart"/>
    <dgm:cxn modelId="{13751A2C-07B6-004E-9EDE-EEC94C644E70}" type="presParOf" srcId="{07E01157-B979-4F6B-B892-75DB2A2B8B0F}" destId="{F686C23F-604E-4653-B2CB-27DBB6BED631}" srcOrd="0" destOrd="0" presId="urn:microsoft.com/office/officeart/2009/3/layout/HorizontalOrganizationChart"/>
    <dgm:cxn modelId="{F20019FF-EFAC-9E4E-B571-795538615DD8}" type="presParOf" srcId="{F686C23F-604E-4653-B2CB-27DBB6BED631}" destId="{2A2AFDF2-2568-44F8-842C-3BFD70D9F2B1}" srcOrd="0" destOrd="0" presId="urn:microsoft.com/office/officeart/2009/3/layout/HorizontalOrganizationChart"/>
    <dgm:cxn modelId="{039CCE6B-4117-2046-92C4-D5102B367C74}" type="presParOf" srcId="{F686C23F-604E-4653-B2CB-27DBB6BED631}" destId="{9CD41DA5-A8A9-4189-B933-DCF665F7DF2D}" srcOrd="1" destOrd="0" presId="urn:microsoft.com/office/officeart/2009/3/layout/HorizontalOrganizationChart"/>
    <dgm:cxn modelId="{5534ACCB-5711-564F-BB6F-7E147A0C072D}" type="presParOf" srcId="{07E01157-B979-4F6B-B892-75DB2A2B8B0F}" destId="{96876921-77F4-4E08-9148-E99125692808}" srcOrd="1" destOrd="0" presId="urn:microsoft.com/office/officeart/2009/3/layout/HorizontalOrganizationChart"/>
    <dgm:cxn modelId="{257A7A85-261D-BB46-ACC0-5B1821D78130}" type="presParOf" srcId="{96876921-77F4-4E08-9148-E99125692808}" destId="{CD82D2C2-9EF5-4CA0-9CEE-9265A38A1F4A}" srcOrd="0" destOrd="0" presId="urn:microsoft.com/office/officeart/2009/3/layout/HorizontalOrganizationChart"/>
    <dgm:cxn modelId="{7551C887-A888-D449-AD99-051AC8DACBA0}" type="presParOf" srcId="{96876921-77F4-4E08-9148-E99125692808}" destId="{9441C830-A66B-4AFB-9252-8069549D4F0A}" srcOrd="1" destOrd="0" presId="urn:microsoft.com/office/officeart/2009/3/layout/HorizontalOrganizationChart"/>
    <dgm:cxn modelId="{E36748D7-C947-3D4C-BF89-C7EBDB2AE986}" type="presParOf" srcId="{9441C830-A66B-4AFB-9252-8069549D4F0A}" destId="{FEAC7974-4462-4948-9F19-4D53C38CC88A}" srcOrd="0" destOrd="0" presId="urn:microsoft.com/office/officeart/2009/3/layout/HorizontalOrganizationChart"/>
    <dgm:cxn modelId="{E421C4A7-B1B3-A442-A54A-3294950029ED}" type="presParOf" srcId="{FEAC7974-4462-4948-9F19-4D53C38CC88A}" destId="{22C8BBC7-02FA-4EF0-899A-834C1FEE39E3}" srcOrd="0" destOrd="0" presId="urn:microsoft.com/office/officeart/2009/3/layout/HorizontalOrganizationChart"/>
    <dgm:cxn modelId="{FCE9540A-98C0-4641-AA02-78743DAE51CD}" type="presParOf" srcId="{FEAC7974-4462-4948-9F19-4D53C38CC88A}" destId="{CBD704CC-8D6F-4C39-AFA6-3825EE74A965}" srcOrd="1" destOrd="0" presId="urn:microsoft.com/office/officeart/2009/3/layout/HorizontalOrganizationChart"/>
    <dgm:cxn modelId="{D3A57537-ACF2-684A-9792-8D2AD5841D8C}" type="presParOf" srcId="{9441C830-A66B-4AFB-9252-8069549D4F0A}" destId="{C4FE27A9-6818-468D-8F72-5DEAE64958BC}" srcOrd="1" destOrd="0" presId="urn:microsoft.com/office/officeart/2009/3/layout/HorizontalOrganizationChart"/>
    <dgm:cxn modelId="{0B15D1EE-E279-F74F-A937-6799FDA290D4}" type="presParOf" srcId="{9441C830-A66B-4AFB-9252-8069549D4F0A}" destId="{B9E24DCA-DEF6-41DD-8228-40542DF88903}" srcOrd="2" destOrd="0" presId="urn:microsoft.com/office/officeart/2009/3/layout/HorizontalOrganizationChart"/>
    <dgm:cxn modelId="{5796D219-F3ED-1946-9B91-163A8B647CDC}" type="presParOf" srcId="{96876921-77F4-4E08-9148-E99125692808}" destId="{72A5A8A1-C34D-4CC9-B014-4EDC4C60B5CB}" srcOrd="2" destOrd="0" presId="urn:microsoft.com/office/officeart/2009/3/layout/HorizontalOrganizationChart"/>
    <dgm:cxn modelId="{CE87EA65-8699-544C-B567-34BEB055478D}" type="presParOf" srcId="{96876921-77F4-4E08-9148-E99125692808}" destId="{99464D45-2B22-432F-8F6C-3394CEC310A7}" srcOrd="3" destOrd="0" presId="urn:microsoft.com/office/officeart/2009/3/layout/HorizontalOrganizationChart"/>
    <dgm:cxn modelId="{EBEB7249-AFEF-C24E-81F1-385CA438BD9F}" type="presParOf" srcId="{99464D45-2B22-432F-8F6C-3394CEC310A7}" destId="{7EEFA05D-0146-474D-BB41-35A44BBAC0EB}" srcOrd="0" destOrd="0" presId="urn:microsoft.com/office/officeart/2009/3/layout/HorizontalOrganizationChart"/>
    <dgm:cxn modelId="{6184A890-53CD-0648-B3F4-2FD505BAEB6D}" type="presParOf" srcId="{7EEFA05D-0146-474D-BB41-35A44BBAC0EB}" destId="{86A07B8D-FF15-4EFF-8681-05A46BF1E797}" srcOrd="0" destOrd="0" presId="urn:microsoft.com/office/officeart/2009/3/layout/HorizontalOrganizationChart"/>
    <dgm:cxn modelId="{F4B6717C-3916-874E-A5A0-239CA0A2FB01}" type="presParOf" srcId="{7EEFA05D-0146-474D-BB41-35A44BBAC0EB}" destId="{A4529214-DB2D-4B21-8831-F60F2A376559}" srcOrd="1" destOrd="0" presId="urn:microsoft.com/office/officeart/2009/3/layout/HorizontalOrganizationChart"/>
    <dgm:cxn modelId="{00173CBD-761D-7145-B61A-8C0622C1D718}" type="presParOf" srcId="{99464D45-2B22-432F-8F6C-3394CEC310A7}" destId="{4C9D6515-EA4F-4DBF-A8FE-0711C70136B1}" srcOrd="1" destOrd="0" presId="urn:microsoft.com/office/officeart/2009/3/layout/HorizontalOrganizationChart"/>
    <dgm:cxn modelId="{B2E06DBF-0EF8-DD4F-839E-009A5C13A4DE}" type="presParOf" srcId="{99464D45-2B22-432F-8F6C-3394CEC310A7}" destId="{686779DB-34D3-4F60-84B6-A35826FF3C2A}" srcOrd="2" destOrd="0" presId="urn:microsoft.com/office/officeart/2009/3/layout/HorizontalOrganizationChart"/>
    <dgm:cxn modelId="{55E23FC2-7A18-0D49-B497-B350FBA038D5}" type="presParOf" srcId="{96876921-77F4-4E08-9148-E99125692808}" destId="{B94BF64B-9716-424E-A851-42E8E7B2B9A7}" srcOrd="4" destOrd="0" presId="urn:microsoft.com/office/officeart/2009/3/layout/HorizontalOrganizationChart"/>
    <dgm:cxn modelId="{9B2375A1-E5FB-6540-9610-57708E6447DC}" type="presParOf" srcId="{96876921-77F4-4E08-9148-E99125692808}" destId="{31E814C1-FFDD-BA48-BF9D-F3C8FF892503}" srcOrd="5" destOrd="0" presId="urn:microsoft.com/office/officeart/2009/3/layout/HorizontalOrganizationChart"/>
    <dgm:cxn modelId="{C11F1521-A461-6940-863A-0B84C7C2F69E}" type="presParOf" srcId="{31E814C1-FFDD-BA48-BF9D-F3C8FF892503}" destId="{1780440E-D92A-B040-A710-F8D875101E05}" srcOrd="0" destOrd="0" presId="urn:microsoft.com/office/officeart/2009/3/layout/HorizontalOrganizationChart"/>
    <dgm:cxn modelId="{F13FC775-A216-754C-9B82-6DBAF07D21C4}" type="presParOf" srcId="{1780440E-D92A-B040-A710-F8D875101E05}" destId="{A73C4A40-2D47-BF42-9EF8-B3BEE9451F45}" srcOrd="0" destOrd="0" presId="urn:microsoft.com/office/officeart/2009/3/layout/HorizontalOrganizationChart"/>
    <dgm:cxn modelId="{DA9B6CF7-4DB7-7E40-8C6A-904C84D395A6}" type="presParOf" srcId="{1780440E-D92A-B040-A710-F8D875101E05}" destId="{BCDD8BD9-F9D2-4C44-AB56-5005F5FB7B08}" srcOrd="1" destOrd="0" presId="urn:microsoft.com/office/officeart/2009/3/layout/HorizontalOrganizationChart"/>
    <dgm:cxn modelId="{B4FBFA55-63B7-2843-AA20-48EA04319E77}" type="presParOf" srcId="{31E814C1-FFDD-BA48-BF9D-F3C8FF892503}" destId="{B22D4294-1D49-E046-9CF9-7B480D0762E6}" srcOrd="1" destOrd="0" presId="urn:microsoft.com/office/officeart/2009/3/layout/HorizontalOrganizationChart"/>
    <dgm:cxn modelId="{F997CEF6-B177-7B4B-99A6-9628D2FABD57}" type="presParOf" srcId="{31E814C1-FFDD-BA48-BF9D-F3C8FF892503}" destId="{E1D0C206-488D-6348-BEA7-1FE8B1679EF7}" srcOrd="2" destOrd="0" presId="urn:microsoft.com/office/officeart/2009/3/layout/HorizontalOrganizationChart"/>
    <dgm:cxn modelId="{96996FB7-8587-7B49-9FEC-552B391E1A3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2A071320-7ED6-4645-83D9-014F1CC51B59}" type="presOf" srcId="{F05BBA42-D7AF-4BA0-8C3F-85B1FE28E48F}" destId="{18DB143D-9E27-4E02-AFA5-F665953CBC10}" srcOrd="0" destOrd="0" presId="urn:microsoft.com/office/officeart/2009/3/layout/HorizontalOrganizationChart"/>
    <dgm:cxn modelId="{A3D30B52-E6A8-1E49-BA38-DC2488DFDB49}" type="presOf" srcId="{3FA44A42-E0AE-412C-8071-9A37D30DD567}" destId="{22C8BBC7-02FA-4EF0-899A-834C1FEE39E3}" srcOrd="0" destOrd="0" presId="urn:microsoft.com/office/officeart/2009/3/layout/HorizontalOrganizationChart"/>
    <dgm:cxn modelId="{7C52BB8C-2D4E-374C-A2BE-F847817717F1}" type="presOf" srcId="{87585F0D-6A81-F747-99EB-D14B33EBB618}" destId="{BCDD8BD9-F9D2-4C44-AB56-5005F5FB7B08}" srcOrd="1" destOrd="0" presId="urn:microsoft.com/office/officeart/2009/3/layout/HorizontalOrganizationChart"/>
    <dgm:cxn modelId="{5015D98F-9CA9-A542-9516-78D389D70570}" type="presOf" srcId="{87585F0D-6A81-F747-99EB-D14B33EBB618}" destId="{A73C4A40-2D47-BF42-9EF8-B3BEE9451F45}" srcOrd="0" destOrd="0" presId="urn:microsoft.com/office/officeart/2009/3/layout/HorizontalOrganizationChart"/>
    <dgm:cxn modelId="{D59E569B-01E6-AF43-926C-9B7AE14D2CF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2C8C11C1-286F-C148-8BC2-AF27934BA028}"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F8B82FDA-37AF-634B-8B01-D9BC236B5987}" type="presOf" srcId="{18A5DCF8-381A-9740-A1DC-D1A5033A3647}" destId="{B94BF64B-9716-424E-A851-42E8E7B2B9A7}" srcOrd="0" destOrd="0" presId="urn:microsoft.com/office/officeart/2009/3/layout/HorizontalOrganizationChart"/>
    <dgm:cxn modelId="{04567AE4-1201-3041-B0CD-218EEF950EE2}" type="presOf" srcId="{9AC2E227-803C-4016-BF2C-9291B6CAA290}" destId="{2A2AFDF2-2568-44F8-842C-3BFD70D9F2B1}" srcOrd="0" destOrd="0" presId="urn:microsoft.com/office/officeart/2009/3/layout/HorizontalOrganizationChart"/>
    <dgm:cxn modelId="{2F3840F2-BC58-AB43-A90A-E780D5E4116F}" type="presOf" srcId="{E2369F6E-DA59-4F6E-BD69-6CAA013A82BE}" destId="{CD82D2C2-9EF5-4CA0-9CEE-9265A38A1F4A}" srcOrd="0" destOrd="0" presId="urn:microsoft.com/office/officeart/2009/3/layout/HorizontalOrganizationChart"/>
    <dgm:cxn modelId="{C7E90BF4-6232-5C49-A048-D80198ABACA1}" type="presOf" srcId="{3FA44A42-E0AE-412C-8071-9A37D30DD567}" destId="{CBD704CC-8D6F-4C39-AFA6-3825EE74A965}" srcOrd="1" destOrd="0" presId="urn:microsoft.com/office/officeart/2009/3/layout/HorizontalOrganizationChart"/>
    <dgm:cxn modelId="{4331C0F5-3952-6540-A320-863C290DE585}" type="presOf" srcId="{7638F483-EC40-4669-A117-0C6040B4A66B}" destId="{86A07B8D-FF15-4EFF-8681-05A46BF1E797}" srcOrd="0" destOrd="0" presId="urn:microsoft.com/office/officeart/2009/3/layout/HorizontalOrganizationChart"/>
    <dgm:cxn modelId="{240581FD-6E6C-0449-9DA1-1C02ABDFC7A0}" type="presOf" srcId="{57E64457-75B6-40DF-86BF-80888D7FBBC5}" destId="{72A5A8A1-C34D-4CC9-B014-4EDC4C60B5CB}" srcOrd="0" destOrd="0" presId="urn:microsoft.com/office/officeart/2009/3/layout/HorizontalOrganizationChart"/>
    <dgm:cxn modelId="{2B12AA11-D412-564D-BBA5-63A55EC662F4}" type="presParOf" srcId="{18DB143D-9E27-4E02-AFA5-F665953CBC10}" destId="{07E01157-B979-4F6B-B892-75DB2A2B8B0F}" srcOrd="0" destOrd="0" presId="urn:microsoft.com/office/officeart/2009/3/layout/HorizontalOrganizationChart"/>
    <dgm:cxn modelId="{2E44AEEB-2D4B-0B4D-AC4C-ADAA5B8E9D80}" type="presParOf" srcId="{07E01157-B979-4F6B-B892-75DB2A2B8B0F}" destId="{F686C23F-604E-4653-B2CB-27DBB6BED631}" srcOrd="0" destOrd="0" presId="urn:microsoft.com/office/officeart/2009/3/layout/HorizontalOrganizationChart"/>
    <dgm:cxn modelId="{00689E90-DF2D-8A47-B638-F356F55C551A}" type="presParOf" srcId="{F686C23F-604E-4653-B2CB-27DBB6BED631}" destId="{2A2AFDF2-2568-44F8-842C-3BFD70D9F2B1}" srcOrd="0" destOrd="0" presId="urn:microsoft.com/office/officeart/2009/3/layout/HorizontalOrganizationChart"/>
    <dgm:cxn modelId="{06075E31-4812-A14B-A808-A7A58BC04635}" type="presParOf" srcId="{F686C23F-604E-4653-B2CB-27DBB6BED631}" destId="{9CD41DA5-A8A9-4189-B933-DCF665F7DF2D}" srcOrd="1" destOrd="0" presId="urn:microsoft.com/office/officeart/2009/3/layout/HorizontalOrganizationChart"/>
    <dgm:cxn modelId="{B107B77A-80BA-C746-B506-9A2302F3F6EC}" type="presParOf" srcId="{07E01157-B979-4F6B-B892-75DB2A2B8B0F}" destId="{96876921-77F4-4E08-9148-E99125692808}" srcOrd="1" destOrd="0" presId="urn:microsoft.com/office/officeart/2009/3/layout/HorizontalOrganizationChart"/>
    <dgm:cxn modelId="{4D9BF4E6-48CD-E54E-BB1F-58613B6CBC03}" type="presParOf" srcId="{96876921-77F4-4E08-9148-E99125692808}" destId="{CD82D2C2-9EF5-4CA0-9CEE-9265A38A1F4A}" srcOrd="0" destOrd="0" presId="urn:microsoft.com/office/officeart/2009/3/layout/HorizontalOrganizationChart"/>
    <dgm:cxn modelId="{1F2E8738-B297-9B41-9CB4-F2EEB5288EFC}" type="presParOf" srcId="{96876921-77F4-4E08-9148-E99125692808}" destId="{9441C830-A66B-4AFB-9252-8069549D4F0A}" srcOrd="1" destOrd="0" presId="urn:microsoft.com/office/officeart/2009/3/layout/HorizontalOrganizationChart"/>
    <dgm:cxn modelId="{FFD8F739-8DBC-5748-95A6-E8320E117A06}" type="presParOf" srcId="{9441C830-A66B-4AFB-9252-8069549D4F0A}" destId="{FEAC7974-4462-4948-9F19-4D53C38CC88A}" srcOrd="0" destOrd="0" presId="urn:microsoft.com/office/officeart/2009/3/layout/HorizontalOrganizationChart"/>
    <dgm:cxn modelId="{74BDF8E3-5308-D648-A4D1-1D4873B326FA}" type="presParOf" srcId="{FEAC7974-4462-4948-9F19-4D53C38CC88A}" destId="{22C8BBC7-02FA-4EF0-899A-834C1FEE39E3}" srcOrd="0" destOrd="0" presId="urn:microsoft.com/office/officeart/2009/3/layout/HorizontalOrganizationChart"/>
    <dgm:cxn modelId="{B2D7AFF0-3BF0-4E42-A2E9-24DBD7C5872F}" type="presParOf" srcId="{FEAC7974-4462-4948-9F19-4D53C38CC88A}" destId="{CBD704CC-8D6F-4C39-AFA6-3825EE74A965}" srcOrd="1" destOrd="0" presId="urn:microsoft.com/office/officeart/2009/3/layout/HorizontalOrganizationChart"/>
    <dgm:cxn modelId="{9C6C516B-16F0-0145-8820-AD30E4CE49D4}" type="presParOf" srcId="{9441C830-A66B-4AFB-9252-8069549D4F0A}" destId="{C4FE27A9-6818-468D-8F72-5DEAE64958BC}" srcOrd="1" destOrd="0" presId="urn:microsoft.com/office/officeart/2009/3/layout/HorizontalOrganizationChart"/>
    <dgm:cxn modelId="{73FB8AE4-C2C4-C743-8C7D-2BC6DD77E2AD}" type="presParOf" srcId="{9441C830-A66B-4AFB-9252-8069549D4F0A}" destId="{B9E24DCA-DEF6-41DD-8228-40542DF88903}" srcOrd="2" destOrd="0" presId="urn:microsoft.com/office/officeart/2009/3/layout/HorizontalOrganizationChart"/>
    <dgm:cxn modelId="{C872DE2D-5074-6641-B323-21CD4B115D57}" type="presParOf" srcId="{96876921-77F4-4E08-9148-E99125692808}" destId="{72A5A8A1-C34D-4CC9-B014-4EDC4C60B5CB}" srcOrd="2" destOrd="0" presId="urn:microsoft.com/office/officeart/2009/3/layout/HorizontalOrganizationChart"/>
    <dgm:cxn modelId="{9252BC03-5625-4B40-8AD6-0BB859B1CF7E}" type="presParOf" srcId="{96876921-77F4-4E08-9148-E99125692808}" destId="{99464D45-2B22-432F-8F6C-3394CEC310A7}" srcOrd="3" destOrd="0" presId="urn:microsoft.com/office/officeart/2009/3/layout/HorizontalOrganizationChart"/>
    <dgm:cxn modelId="{91F78642-704A-F647-A8B8-04FE7907C2C1}" type="presParOf" srcId="{99464D45-2B22-432F-8F6C-3394CEC310A7}" destId="{7EEFA05D-0146-474D-BB41-35A44BBAC0EB}" srcOrd="0" destOrd="0" presId="urn:microsoft.com/office/officeart/2009/3/layout/HorizontalOrganizationChart"/>
    <dgm:cxn modelId="{40D77E8C-4461-8A4D-9538-40EC79B6D9A0}" type="presParOf" srcId="{7EEFA05D-0146-474D-BB41-35A44BBAC0EB}" destId="{86A07B8D-FF15-4EFF-8681-05A46BF1E797}" srcOrd="0" destOrd="0" presId="urn:microsoft.com/office/officeart/2009/3/layout/HorizontalOrganizationChart"/>
    <dgm:cxn modelId="{9F1F10AB-7154-7E4B-8C18-8A17E42D66D5}" type="presParOf" srcId="{7EEFA05D-0146-474D-BB41-35A44BBAC0EB}" destId="{A4529214-DB2D-4B21-8831-F60F2A376559}" srcOrd="1" destOrd="0" presId="urn:microsoft.com/office/officeart/2009/3/layout/HorizontalOrganizationChart"/>
    <dgm:cxn modelId="{22BC0AA7-86E2-CE4C-8A5D-CCCE6753BF52}" type="presParOf" srcId="{99464D45-2B22-432F-8F6C-3394CEC310A7}" destId="{4C9D6515-EA4F-4DBF-A8FE-0711C70136B1}" srcOrd="1" destOrd="0" presId="urn:microsoft.com/office/officeart/2009/3/layout/HorizontalOrganizationChart"/>
    <dgm:cxn modelId="{9CF8D04A-DB98-7F45-8F18-87E34F11DE12}" type="presParOf" srcId="{99464D45-2B22-432F-8F6C-3394CEC310A7}" destId="{686779DB-34D3-4F60-84B6-A35826FF3C2A}" srcOrd="2" destOrd="0" presId="urn:microsoft.com/office/officeart/2009/3/layout/HorizontalOrganizationChart"/>
    <dgm:cxn modelId="{6BDDD6F5-AFD5-B147-8752-29E1725D478E}" type="presParOf" srcId="{96876921-77F4-4E08-9148-E99125692808}" destId="{B94BF64B-9716-424E-A851-42E8E7B2B9A7}" srcOrd="4" destOrd="0" presId="urn:microsoft.com/office/officeart/2009/3/layout/HorizontalOrganizationChart"/>
    <dgm:cxn modelId="{C10449EA-86DF-1C4B-96B3-3C90D8C021F2}" type="presParOf" srcId="{96876921-77F4-4E08-9148-E99125692808}" destId="{31E814C1-FFDD-BA48-BF9D-F3C8FF892503}" srcOrd="5" destOrd="0" presId="urn:microsoft.com/office/officeart/2009/3/layout/HorizontalOrganizationChart"/>
    <dgm:cxn modelId="{0451EF7E-D995-8D42-99A9-C848E41BCE59}" type="presParOf" srcId="{31E814C1-FFDD-BA48-BF9D-F3C8FF892503}" destId="{1780440E-D92A-B040-A710-F8D875101E05}" srcOrd="0" destOrd="0" presId="urn:microsoft.com/office/officeart/2009/3/layout/HorizontalOrganizationChart"/>
    <dgm:cxn modelId="{2EA7530F-6007-D44A-9F7F-97DECE4BF481}" type="presParOf" srcId="{1780440E-D92A-B040-A710-F8D875101E05}" destId="{A73C4A40-2D47-BF42-9EF8-B3BEE9451F45}" srcOrd="0" destOrd="0" presId="urn:microsoft.com/office/officeart/2009/3/layout/HorizontalOrganizationChart"/>
    <dgm:cxn modelId="{C9DA6CB3-019B-3D4C-AB25-D5C08D0BB717}" type="presParOf" srcId="{1780440E-D92A-B040-A710-F8D875101E05}" destId="{BCDD8BD9-F9D2-4C44-AB56-5005F5FB7B08}" srcOrd="1" destOrd="0" presId="urn:microsoft.com/office/officeart/2009/3/layout/HorizontalOrganizationChart"/>
    <dgm:cxn modelId="{2898FA72-13BF-2447-8DE4-5471CA578045}" type="presParOf" srcId="{31E814C1-FFDD-BA48-BF9D-F3C8FF892503}" destId="{B22D4294-1D49-E046-9CF9-7B480D0762E6}" srcOrd="1" destOrd="0" presId="urn:microsoft.com/office/officeart/2009/3/layout/HorizontalOrganizationChart"/>
    <dgm:cxn modelId="{141C875A-17D8-224C-9E12-E531A26336BC}" type="presParOf" srcId="{31E814C1-FFDD-BA48-BF9D-F3C8FF892503}" destId="{E1D0C206-488D-6348-BEA7-1FE8B1679EF7}" srcOrd="2" destOrd="0" presId="urn:microsoft.com/office/officeart/2009/3/layout/HorizontalOrganizationChart"/>
    <dgm:cxn modelId="{E72DF742-0513-6944-B9DB-8CF781CE7F3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3655A51C-1194-2547-B22D-EABE1C670BED}" type="presOf" srcId="{7638F483-EC40-4669-A117-0C6040B4A66B}" destId="{86A07B8D-FF15-4EFF-8681-05A46BF1E797}" srcOrd="0" destOrd="0" presId="urn:microsoft.com/office/officeart/2009/3/layout/HorizontalOrganizationChart"/>
    <dgm:cxn modelId="{D1538F28-5C11-614B-BE34-D795F7B85A97}" type="presOf" srcId="{E2369F6E-DA59-4F6E-BD69-6CAA013A82BE}" destId="{CD82D2C2-9EF5-4CA0-9CEE-9265A38A1F4A}" srcOrd="0" destOrd="0" presId="urn:microsoft.com/office/officeart/2009/3/layout/HorizontalOrganizationChart"/>
    <dgm:cxn modelId="{E570B344-4387-8449-B235-8DF40F282C08}" type="presOf" srcId="{57E64457-75B6-40DF-86BF-80888D7FBBC5}" destId="{72A5A8A1-C34D-4CC9-B014-4EDC4C60B5CB}" srcOrd="0" destOrd="0" presId="urn:microsoft.com/office/officeart/2009/3/layout/HorizontalOrganizationChart"/>
    <dgm:cxn modelId="{DAC64788-1AD6-AC47-B67E-66C6433BB12A}" type="presOf" srcId="{9AC2E227-803C-4016-BF2C-9291B6CAA290}" destId="{2A2AFDF2-2568-44F8-842C-3BFD70D9F2B1}" srcOrd="0" destOrd="0" presId="urn:microsoft.com/office/officeart/2009/3/layout/HorizontalOrganizationChart"/>
    <dgm:cxn modelId="{3680198F-6FFD-894F-9116-740D622CABAD}"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D0A5DB3-BA83-1B4D-9A9E-2A45A703412E}" type="presOf" srcId="{3FA44A42-E0AE-412C-8071-9A37D30DD567}" destId="{22C8BBC7-02FA-4EF0-899A-834C1FEE39E3}" srcOrd="0" destOrd="0" presId="urn:microsoft.com/office/officeart/2009/3/layout/HorizontalOrganizationChart"/>
    <dgm:cxn modelId="{C38D82C3-8465-CF40-A23F-3F3DB09705A5}" type="presOf" srcId="{18A5DCF8-381A-9740-A1DC-D1A5033A3647}" destId="{B94BF64B-9716-424E-A851-42E8E7B2B9A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23DBCD4-0D43-B44D-98F2-59F7E080F1EA}" type="presOf" srcId="{9AC2E227-803C-4016-BF2C-9291B6CAA290}" destId="{9CD41DA5-A8A9-4189-B933-DCF665F7DF2D}" srcOrd="1" destOrd="0" presId="urn:microsoft.com/office/officeart/2009/3/layout/HorizontalOrganizationChart"/>
    <dgm:cxn modelId="{F48F13E2-AC6A-884D-A078-5D3F8C971DBE}" type="presOf" srcId="{3FA44A42-E0AE-412C-8071-9A37D30DD567}" destId="{CBD704CC-8D6F-4C39-AFA6-3825EE74A965}" srcOrd="1" destOrd="0" presId="urn:microsoft.com/office/officeart/2009/3/layout/HorizontalOrganizationChart"/>
    <dgm:cxn modelId="{803266ED-CE25-1545-B7E8-6989A131DB69}" type="presOf" srcId="{F05BBA42-D7AF-4BA0-8C3F-85B1FE28E48F}" destId="{18DB143D-9E27-4E02-AFA5-F665953CBC10}" srcOrd="0" destOrd="0" presId="urn:microsoft.com/office/officeart/2009/3/layout/HorizontalOrganizationChart"/>
    <dgm:cxn modelId="{2FFE9EF2-59F4-8849-B782-4021CB88E364}" type="presOf" srcId="{87585F0D-6A81-F747-99EB-D14B33EBB618}" destId="{A73C4A40-2D47-BF42-9EF8-B3BEE9451F45}" srcOrd="0" destOrd="0" presId="urn:microsoft.com/office/officeart/2009/3/layout/HorizontalOrganizationChart"/>
    <dgm:cxn modelId="{755072FF-3345-ED4D-8B45-D3E8443D0E83}" type="presOf" srcId="{7638F483-EC40-4669-A117-0C6040B4A66B}" destId="{A4529214-DB2D-4B21-8831-F60F2A376559}" srcOrd="1" destOrd="0" presId="urn:microsoft.com/office/officeart/2009/3/layout/HorizontalOrganizationChart"/>
    <dgm:cxn modelId="{5A658E01-992E-5645-B698-ACD4FDB01A82}" type="presParOf" srcId="{18DB143D-9E27-4E02-AFA5-F665953CBC10}" destId="{07E01157-B979-4F6B-B892-75DB2A2B8B0F}" srcOrd="0" destOrd="0" presId="urn:microsoft.com/office/officeart/2009/3/layout/HorizontalOrganizationChart"/>
    <dgm:cxn modelId="{84ADA96F-D88F-224E-A526-427F4A1544C5}" type="presParOf" srcId="{07E01157-B979-4F6B-B892-75DB2A2B8B0F}" destId="{F686C23F-604E-4653-B2CB-27DBB6BED631}" srcOrd="0" destOrd="0" presId="urn:microsoft.com/office/officeart/2009/3/layout/HorizontalOrganizationChart"/>
    <dgm:cxn modelId="{FEDB86A9-EBC0-4945-BA3D-F5F05A712814}" type="presParOf" srcId="{F686C23F-604E-4653-B2CB-27DBB6BED631}" destId="{2A2AFDF2-2568-44F8-842C-3BFD70D9F2B1}" srcOrd="0" destOrd="0" presId="urn:microsoft.com/office/officeart/2009/3/layout/HorizontalOrganizationChart"/>
    <dgm:cxn modelId="{EDBD5AB8-A0C6-AA40-8FCB-104F9CA27FEC}" type="presParOf" srcId="{F686C23F-604E-4653-B2CB-27DBB6BED631}" destId="{9CD41DA5-A8A9-4189-B933-DCF665F7DF2D}" srcOrd="1" destOrd="0" presId="urn:microsoft.com/office/officeart/2009/3/layout/HorizontalOrganizationChart"/>
    <dgm:cxn modelId="{8B89A3F0-F948-9B4D-AA04-C55AF608C128}" type="presParOf" srcId="{07E01157-B979-4F6B-B892-75DB2A2B8B0F}" destId="{96876921-77F4-4E08-9148-E99125692808}" srcOrd="1" destOrd="0" presId="urn:microsoft.com/office/officeart/2009/3/layout/HorizontalOrganizationChart"/>
    <dgm:cxn modelId="{24502670-549B-5B43-9CF8-59FF95AFD120}" type="presParOf" srcId="{96876921-77F4-4E08-9148-E99125692808}" destId="{CD82D2C2-9EF5-4CA0-9CEE-9265A38A1F4A}" srcOrd="0" destOrd="0" presId="urn:microsoft.com/office/officeart/2009/3/layout/HorizontalOrganizationChart"/>
    <dgm:cxn modelId="{6F37A1B4-E0E2-1948-B5F1-462DBD9DBAE0}" type="presParOf" srcId="{96876921-77F4-4E08-9148-E99125692808}" destId="{9441C830-A66B-4AFB-9252-8069549D4F0A}" srcOrd="1" destOrd="0" presId="urn:microsoft.com/office/officeart/2009/3/layout/HorizontalOrganizationChart"/>
    <dgm:cxn modelId="{8A1BF425-ADC9-E342-A9D0-F4EE85200191}" type="presParOf" srcId="{9441C830-A66B-4AFB-9252-8069549D4F0A}" destId="{FEAC7974-4462-4948-9F19-4D53C38CC88A}" srcOrd="0" destOrd="0" presId="urn:microsoft.com/office/officeart/2009/3/layout/HorizontalOrganizationChart"/>
    <dgm:cxn modelId="{E2213613-2DE8-294F-B48E-DA2FED63BB4B}" type="presParOf" srcId="{FEAC7974-4462-4948-9F19-4D53C38CC88A}" destId="{22C8BBC7-02FA-4EF0-899A-834C1FEE39E3}" srcOrd="0" destOrd="0" presId="urn:microsoft.com/office/officeart/2009/3/layout/HorizontalOrganizationChart"/>
    <dgm:cxn modelId="{23BB43FA-0310-5746-AE55-1A9079F50C26}" type="presParOf" srcId="{FEAC7974-4462-4948-9F19-4D53C38CC88A}" destId="{CBD704CC-8D6F-4C39-AFA6-3825EE74A965}" srcOrd="1" destOrd="0" presId="urn:microsoft.com/office/officeart/2009/3/layout/HorizontalOrganizationChart"/>
    <dgm:cxn modelId="{DB7E1638-D2CF-D240-BCD2-47630CEC7FD9}" type="presParOf" srcId="{9441C830-A66B-4AFB-9252-8069549D4F0A}" destId="{C4FE27A9-6818-468D-8F72-5DEAE64958BC}" srcOrd="1" destOrd="0" presId="urn:microsoft.com/office/officeart/2009/3/layout/HorizontalOrganizationChart"/>
    <dgm:cxn modelId="{4B7A7DE6-7CB3-6B4A-92C6-4FEE0C9CD8F6}" type="presParOf" srcId="{9441C830-A66B-4AFB-9252-8069549D4F0A}" destId="{B9E24DCA-DEF6-41DD-8228-40542DF88903}" srcOrd="2" destOrd="0" presId="urn:microsoft.com/office/officeart/2009/3/layout/HorizontalOrganizationChart"/>
    <dgm:cxn modelId="{A9790160-A27A-B44F-B69D-2A80FCC22A79}" type="presParOf" srcId="{96876921-77F4-4E08-9148-E99125692808}" destId="{72A5A8A1-C34D-4CC9-B014-4EDC4C60B5CB}" srcOrd="2" destOrd="0" presId="urn:microsoft.com/office/officeart/2009/3/layout/HorizontalOrganizationChart"/>
    <dgm:cxn modelId="{BFE584CA-A5B1-7C42-BCAE-180B430286CD}" type="presParOf" srcId="{96876921-77F4-4E08-9148-E99125692808}" destId="{99464D45-2B22-432F-8F6C-3394CEC310A7}" srcOrd="3" destOrd="0" presId="urn:microsoft.com/office/officeart/2009/3/layout/HorizontalOrganizationChart"/>
    <dgm:cxn modelId="{DC5D5037-AD73-764A-8255-6EF9EED9D988}" type="presParOf" srcId="{99464D45-2B22-432F-8F6C-3394CEC310A7}" destId="{7EEFA05D-0146-474D-BB41-35A44BBAC0EB}" srcOrd="0" destOrd="0" presId="urn:microsoft.com/office/officeart/2009/3/layout/HorizontalOrganizationChart"/>
    <dgm:cxn modelId="{8A74FC09-1436-8541-A97B-686BD4345A8D}" type="presParOf" srcId="{7EEFA05D-0146-474D-BB41-35A44BBAC0EB}" destId="{86A07B8D-FF15-4EFF-8681-05A46BF1E797}" srcOrd="0" destOrd="0" presId="urn:microsoft.com/office/officeart/2009/3/layout/HorizontalOrganizationChart"/>
    <dgm:cxn modelId="{1AC3C383-9776-D74D-BB5F-4B2983CD5CDA}" type="presParOf" srcId="{7EEFA05D-0146-474D-BB41-35A44BBAC0EB}" destId="{A4529214-DB2D-4B21-8831-F60F2A376559}" srcOrd="1" destOrd="0" presId="urn:microsoft.com/office/officeart/2009/3/layout/HorizontalOrganizationChart"/>
    <dgm:cxn modelId="{5D604C2D-46A9-9B4F-8CB8-686DA56EBD63}" type="presParOf" srcId="{99464D45-2B22-432F-8F6C-3394CEC310A7}" destId="{4C9D6515-EA4F-4DBF-A8FE-0711C70136B1}" srcOrd="1" destOrd="0" presId="urn:microsoft.com/office/officeart/2009/3/layout/HorizontalOrganizationChart"/>
    <dgm:cxn modelId="{5D55E35B-26AC-FB4B-8449-BEFB94329C18}" type="presParOf" srcId="{99464D45-2B22-432F-8F6C-3394CEC310A7}" destId="{686779DB-34D3-4F60-84B6-A35826FF3C2A}" srcOrd="2" destOrd="0" presId="urn:microsoft.com/office/officeart/2009/3/layout/HorizontalOrganizationChart"/>
    <dgm:cxn modelId="{F6BEB22B-D2B3-1C4F-A98C-D4FC71504C06}" type="presParOf" srcId="{96876921-77F4-4E08-9148-E99125692808}" destId="{B94BF64B-9716-424E-A851-42E8E7B2B9A7}" srcOrd="4" destOrd="0" presId="urn:microsoft.com/office/officeart/2009/3/layout/HorizontalOrganizationChart"/>
    <dgm:cxn modelId="{56FB7AEE-A0F7-3F47-987F-F1341A038283}" type="presParOf" srcId="{96876921-77F4-4E08-9148-E99125692808}" destId="{31E814C1-FFDD-BA48-BF9D-F3C8FF892503}" srcOrd="5" destOrd="0" presId="urn:microsoft.com/office/officeart/2009/3/layout/HorizontalOrganizationChart"/>
    <dgm:cxn modelId="{AAB75BC5-0902-E547-BC52-5B34E27B9510}" type="presParOf" srcId="{31E814C1-FFDD-BA48-BF9D-F3C8FF892503}" destId="{1780440E-D92A-B040-A710-F8D875101E05}" srcOrd="0" destOrd="0" presId="urn:microsoft.com/office/officeart/2009/3/layout/HorizontalOrganizationChart"/>
    <dgm:cxn modelId="{BE6970FE-4AA8-BC4B-ABE2-20C1D363ECFD}" type="presParOf" srcId="{1780440E-D92A-B040-A710-F8D875101E05}" destId="{A73C4A40-2D47-BF42-9EF8-B3BEE9451F45}" srcOrd="0" destOrd="0" presId="urn:microsoft.com/office/officeart/2009/3/layout/HorizontalOrganizationChart"/>
    <dgm:cxn modelId="{BA47ACE0-50C7-1944-8AC0-196F86B9F8D0}" type="presParOf" srcId="{1780440E-D92A-B040-A710-F8D875101E05}" destId="{BCDD8BD9-F9D2-4C44-AB56-5005F5FB7B08}" srcOrd="1" destOrd="0" presId="urn:microsoft.com/office/officeart/2009/3/layout/HorizontalOrganizationChart"/>
    <dgm:cxn modelId="{58C58170-335B-F645-92E5-B922A3332787}" type="presParOf" srcId="{31E814C1-FFDD-BA48-BF9D-F3C8FF892503}" destId="{B22D4294-1D49-E046-9CF9-7B480D0762E6}" srcOrd="1" destOrd="0" presId="urn:microsoft.com/office/officeart/2009/3/layout/HorizontalOrganizationChart"/>
    <dgm:cxn modelId="{98E44830-BF34-6347-8B6A-8375773982AD}" type="presParOf" srcId="{31E814C1-FFDD-BA48-BF9D-F3C8FF892503}" destId="{E1D0C206-488D-6348-BEA7-1FE8B1679EF7}" srcOrd="2" destOrd="0" presId="urn:microsoft.com/office/officeart/2009/3/layout/HorizontalOrganizationChart"/>
    <dgm:cxn modelId="{369237E2-1BD6-7E47-B268-0E89CBD51CF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51F6BE29-13D5-2540-922B-9E489DB68C31}" type="presOf" srcId="{7638F483-EC40-4669-A117-0C6040B4A66B}" destId="{A4529214-DB2D-4B21-8831-F60F2A376559}" srcOrd="1" destOrd="0" presId="urn:microsoft.com/office/officeart/2009/3/layout/HorizontalOrganizationChart"/>
    <dgm:cxn modelId="{907D3B35-F846-F842-8996-893324B4B3C0}" type="presOf" srcId="{E2369F6E-DA59-4F6E-BD69-6CAA013A82BE}" destId="{CD82D2C2-9EF5-4CA0-9CEE-9265A38A1F4A}" srcOrd="0" destOrd="0" presId="urn:microsoft.com/office/officeart/2009/3/layout/HorizontalOrganizationChart"/>
    <dgm:cxn modelId="{6CB1713D-F0DD-F046-ABBF-C455DE79C146}" type="presOf" srcId="{F05BBA42-D7AF-4BA0-8C3F-85B1FE28E48F}" destId="{18DB143D-9E27-4E02-AFA5-F665953CBC10}" srcOrd="0" destOrd="0" presId="urn:microsoft.com/office/officeart/2009/3/layout/HorizontalOrganizationChart"/>
    <dgm:cxn modelId="{FDC99A55-581E-034E-8516-C26284D1C2E2}" type="presOf" srcId="{18A5DCF8-381A-9740-A1DC-D1A5033A3647}" destId="{B94BF64B-9716-424E-A851-42E8E7B2B9A7}" srcOrd="0" destOrd="0" presId="urn:microsoft.com/office/officeart/2009/3/layout/HorizontalOrganizationChart"/>
    <dgm:cxn modelId="{0F3DFD63-3AE4-8744-96EC-1E15F34CD574}" type="presOf" srcId="{7638F483-EC40-4669-A117-0C6040B4A66B}" destId="{86A07B8D-FF15-4EFF-8681-05A46BF1E797}" srcOrd="0" destOrd="0" presId="urn:microsoft.com/office/officeart/2009/3/layout/HorizontalOrganizationChart"/>
    <dgm:cxn modelId="{1D8FED99-113C-B84A-AC9B-E68E669CFC41}"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90B45B3-D12A-3845-ADB5-AD815180B169}" type="presOf" srcId="{3FA44A42-E0AE-412C-8071-9A37D30DD567}" destId="{CBD704CC-8D6F-4C39-AFA6-3825EE74A965}" srcOrd="1" destOrd="0" presId="urn:microsoft.com/office/officeart/2009/3/layout/HorizontalOrganizationChart"/>
    <dgm:cxn modelId="{790A7AB3-4C2E-C341-9AF7-2105903C5184}" type="presOf" srcId="{57E64457-75B6-40DF-86BF-80888D7FBBC5}" destId="{72A5A8A1-C34D-4CC9-B014-4EDC4C60B5CB}" srcOrd="0" destOrd="0" presId="urn:microsoft.com/office/officeart/2009/3/layout/HorizontalOrganizationChart"/>
    <dgm:cxn modelId="{56C3A5B5-3A49-3F43-89E3-2E9706351D99}"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543B7D3-1D52-4F4F-9721-46C32A2E5FCC}" type="presOf" srcId="{87585F0D-6A81-F747-99EB-D14B33EBB618}" destId="{A73C4A40-2D47-BF42-9EF8-B3BEE9451F45}" srcOrd="0" destOrd="0" presId="urn:microsoft.com/office/officeart/2009/3/layout/HorizontalOrganizationChart"/>
    <dgm:cxn modelId="{1076A2D5-891C-2D48-9B13-166F92711D3F}" type="presOf" srcId="{9AC2E227-803C-4016-BF2C-9291B6CAA290}" destId="{2A2AFDF2-2568-44F8-842C-3BFD70D9F2B1}" srcOrd="0" destOrd="0" presId="urn:microsoft.com/office/officeart/2009/3/layout/HorizontalOrganizationChart"/>
    <dgm:cxn modelId="{F9E6BCFD-5EA8-CC47-B675-5A9656C40538}" type="presOf" srcId="{87585F0D-6A81-F747-99EB-D14B33EBB618}" destId="{BCDD8BD9-F9D2-4C44-AB56-5005F5FB7B08}" srcOrd="1" destOrd="0" presId="urn:microsoft.com/office/officeart/2009/3/layout/HorizontalOrganizationChart"/>
    <dgm:cxn modelId="{6CA2C631-59CE-EC47-89E0-07B8015F43C2}" type="presParOf" srcId="{18DB143D-9E27-4E02-AFA5-F665953CBC10}" destId="{07E01157-B979-4F6B-B892-75DB2A2B8B0F}" srcOrd="0" destOrd="0" presId="urn:microsoft.com/office/officeart/2009/3/layout/HorizontalOrganizationChart"/>
    <dgm:cxn modelId="{6384BBE4-4A56-3749-BA73-BC008AAE9449}" type="presParOf" srcId="{07E01157-B979-4F6B-B892-75DB2A2B8B0F}" destId="{F686C23F-604E-4653-B2CB-27DBB6BED631}" srcOrd="0" destOrd="0" presId="urn:microsoft.com/office/officeart/2009/3/layout/HorizontalOrganizationChart"/>
    <dgm:cxn modelId="{9D85E970-F3FE-3D45-BC7B-CC2211F6728A}" type="presParOf" srcId="{F686C23F-604E-4653-B2CB-27DBB6BED631}" destId="{2A2AFDF2-2568-44F8-842C-3BFD70D9F2B1}" srcOrd="0" destOrd="0" presId="urn:microsoft.com/office/officeart/2009/3/layout/HorizontalOrganizationChart"/>
    <dgm:cxn modelId="{8B3AFA02-EEA9-E84B-A717-CDFF7F1D2E60}" type="presParOf" srcId="{F686C23F-604E-4653-B2CB-27DBB6BED631}" destId="{9CD41DA5-A8A9-4189-B933-DCF665F7DF2D}" srcOrd="1" destOrd="0" presId="urn:microsoft.com/office/officeart/2009/3/layout/HorizontalOrganizationChart"/>
    <dgm:cxn modelId="{28D79033-6B05-0C49-9842-9F1ACFBDBAE8}" type="presParOf" srcId="{07E01157-B979-4F6B-B892-75DB2A2B8B0F}" destId="{96876921-77F4-4E08-9148-E99125692808}" srcOrd="1" destOrd="0" presId="urn:microsoft.com/office/officeart/2009/3/layout/HorizontalOrganizationChart"/>
    <dgm:cxn modelId="{1674C781-0850-1749-B5FB-0887F0EF7ED3}" type="presParOf" srcId="{96876921-77F4-4E08-9148-E99125692808}" destId="{CD82D2C2-9EF5-4CA0-9CEE-9265A38A1F4A}" srcOrd="0" destOrd="0" presId="urn:microsoft.com/office/officeart/2009/3/layout/HorizontalOrganizationChart"/>
    <dgm:cxn modelId="{759962DD-B85F-4B41-A708-74687CDC7877}" type="presParOf" srcId="{96876921-77F4-4E08-9148-E99125692808}" destId="{9441C830-A66B-4AFB-9252-8069549D4F0A}" srcOrd="1" destOrd="0" presId="urn:microsoft.com/office/officeart/2009/3/layout/HorizontalOrganizationChart"/>
    <dgm:cxn modelId="{8FAA6C51-2B1C-6545-8C86-161E0B517DDA}" type="presParOf" srcId="{9441C830-A66B-4AFB-9252-8069549D4F0A}" destId="{FEAC7974-4462-4948-9F19-4D53C38CC88A}" srcOrd="0" destOrd="0" presId="urn:microsoft.com/office/officeart/2009/3/layout/HorizontalOrganizationChart"/>
    <dgm:cxn modelId="{69D82E10-799B-FA4F-A4E0-8220B8B1F8A2}" type="presParOf" srcId="{FEAC7974-4462-4948-9F19-4D53C38CC88A}" destId="{22C8BBC7-02FA-4EF0-899A-834C1FEE39E3}" srcOrd="0" destOrd="0" presId="urn:microsoft.com/office/officeart/2009/3/layout/HorizontalOrganizationChart"/>
    <dgm:cxn modelId="{9A83038C-29D1-AC4E-8CAE-D9DB0843633D}" type="presParOf" srcId="{FEAC7974-4462-4948-9F19-4D53C38CC88A}" destId="{CBD704CC-8D6F-4C39-AFA6-3825EE74A965}" srcOrd="1" destOrd="0" presId="urn:microsoft.com/office/officeart/2009/3/layout/HorizontalOrganizationChart"/>
    <dgm:cxn modelId="{3047DB86-B387-6346-9A66-3B4D5CEAE1A0}" type="presParOf" srcId="{9441C830-A66B-4AFB-9252-8069549D4F0A}" destId="{C4FE27A9-6818-468D-8F72-5DEAE64958BC}" srcOrd="1" destOrd="0" presId="urn:microsoft.com/office/officeart/2009/3/layout/HorizontalOrganizationChart"/>
    <dgm:cxn modelId="{3B8E84AA-6F0B-C446-A808-B389217F882B}" type="presParOf" srcId="{9441C830-A66B-4AFB-9252-8069549D4F0A}" destId="{B9E24DCA-DEF6-41DD-8228-40542DF88903}" srcOrd="2" destOrd="0" presId="urn:microsoft.com/office/officeart/2009/3/layout/HorizontalOrganizationChart"/>
    <dgm:cxn modelId="{77D63A44-2336-A54D-9436-F5A9FD1DEB2C}" type="presParOf" srcId="{96876921-77F4-4E08-9148-E99125692808}" destId="{72A5A8A1-C34D-4CC9-B014-4EDC4C60B5CB}" srcOrd="2" destOrd="0" presId="urn:microsoft.com/office/officeart/2009/3/layout/HorizontalOrganizationChart"/>
    <dgm:cxn modelId="{7252EC11-F421-C347-9D27-81C0F4786A45}" type="presParOf" srcId="{96876921-77F4-4E08-9148-E99125692808}" destId="{99464D45-2B22-432F-8F6C-3394CEC310A7}" srcOrd="3" destOrd="0" presId="urn:microsoft.com/office/officeart/2009/3/layout/HorizontalOrganizationChart"/>
    <dgm:cxn modelId="{15D97B95-8078-D542-B3BD-8398B1EABAAE}" type="presParOf" srcId="{99464D45-2B22-432F-8F6C-3394CEC310A7}" destId="{7EEFA05D-0146-474D-BB41-35A44BBAC0EB}" srcOrd="0" destOrd="0" presId="urn:microsoft.com/office/officeart/2009/3/layout/HorizontalOrganizationChart"/>
    <dgm:cxn modelId="{43663FC1-CF72-4644-A052-ED0AD008FEBB}" type="presParOf" srcId="{7EEFA05D-0146-474D-BB41-35A44BBAC0EB}" destId="{86A07B8D-FF15-4EFF-8681-05A46BF1E797}" srcOrd="0" destOrd="0" presId="urn:microsoft.com/office/officeart/2009/3/layout/HorizontalOrganizationChart"/>
    <dgm:cxn modelId="{C0D4CBA7-046C-C044-B0D4-662ABFF9EE48}" type="presParOf" srcId="{7EEFA05D-0146-474D-BB41-35A44BBAC0EB}" destId="{A4529214-DB2D-4B21-8831-F60F2A376559}" srcOrd="1" destOrd="0" presId="urn:microsoft.com/office/officeart/2009/3/layout/HorizontalOrganizationChart"/>
    <dgm:cxn modelId="{E716EB58-144E-C14B-8D2E-555A05333DFC}" type="presParOf" srcId="{99464D45-2B22-432F-8F6C-3394CEC310A7}" destId="{4C9D6515-EA4F-4DBF-A8FE-0711C70136B1}" srcOrd="1" destOrd="0" presId="urn:microsoft.com/office/officeart/2009/3/layout/HorizontalOrganizationChart"/>
    <dgm:cxn modelId="{95B25141-103C-3541-B8E3-2B8D56C8465E}" type="presParOf" srcId="{99464D45-2B22-432F-8F6C-3394CEC310A7}" destId="{686779DB-34D3-4F60-84B6-A35826FF3C2A}" srcOrd="2" destOrd="0" presId="urn:microsoft.com/office/officeart/2009/3/layout/HorizontalOrganizationChart"/>
    <dgm:cxn modelId="{2E4BE0E4-9B43-BD47-849B-65E68DB1C4B6}" type="presParOf" srcId="{96876921-77F4-4E08-9148-E99125692808}" destId="{B94BF64B-9716-424E-A851-42E8E7B2B9A7}" srcOrd="4" destOrd="0" presId="urn:microsoft.com/office/officeart/2009/3/layout/HorizontalOrganizationChart"/>
    <dgm:cxn modelId="{BF016D67-C1B8-E14F-96F2-9F78AD53F44B}" type="presParOf" srcId="{96876921-77F4-4E08-9148-E99125692808}" destId="{31E814C1-FFDD-BA48-BF9D-F3C8FF892503}" srcOrd="5" destOrd="0" presId="urn:microsoft.com/office/officeart/2009/3/layout/HorizontalOrganizationChart"/>
    <dgm:cxn modelId="{23C88B79-B5D5-7148-8083-3E2E8DAC4F13}" type="presParOf" srcId="{31E814C1-FFDD-BA48-BF9D-F3C8FF892503}" destId="{1780440E-D92A-B040-A710-F8D875101E05}" srcOrd="0" destOrd="0" presId="urn:microsoft.com/office/officeart/2009/3/layout/HorizontalOrganizationChart"/>
    <dgm:cxn modelId="{734E5D98-9134-C443-8B38-871B35B4ADAD}" type="presParOf" srcId="{1780440E-D92A-B040-A710-F8D875101E05}" destId="{A73C4A40-2D47-BF42-9EF8-B3BEE9451F45}" srcOrd="0" destOrd="0" presId="urn:microsoft.com/office/officeart/2009/3/layout/HorizontalOrganizationChart"/>
    <dgm:cxn modelId="{287F6A71-3913-034E-8CCB-EC3172CA300C}" type="presParOf" srcId="{1780440E-D92A-B040-A710-F8D875101E05}" destId="{BCDD8BD9-F9D2-4C44-AB56-5005F5FB7B08}" srcOrd="1" destOrd="0" presId="urn:microsoft.com/office/officeart/2009/3/layout/HorizontalOrganizationChart"/>
    <dgm:cxn modelId="{BF710BD5-3EDF-C84E-8E36-B38E1CA6F06A}" type="presParOf" srcId="{31E814C1-FFDD-BA48-BF9D-F3C8FF892503}" destId="{B22D4294-1D49-E046-9CF9-7B480D0762E6}" srcOrd="1" destOrd="0" presId="urn:microsoft.com/office/officeart/2009/3/layout/HorizontalOrganizationChart"/>
    <dgm:cxn modelId="{97DF6714-FED7-224E-B373-371AAF20A5B1}" type="presParOf" srcId="{31E814C1-FFDD-BA48-BF9D-F3C8FF892503}" destId="{E1D0C206-488D-6348-BEA7-1FE8B1679EF7}" srcOrd="2" destOrd="0" presId="urn:microsoft.com/office/officeart/2009/3/layout/HorizontalOrganizationChart"/>
    <dgm:cxn modelId="{257C159A-B674-B943-BEF9-AF6829FD1DC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0089DF2F-4E05-C849-BA50-52ACAA66B6C3}" type="presOf" srcId="{18A5DCF8-381A-9740-A1DC-D1A5033A3647}" destId="{B94BF64B-9716-424E-A851-42E8E7B2B9A7}" srcOrd="0" destOrd="0" presId="urn:microsoft.com/office/officeart/2009/3/layout/HorizontalOrganizationChart"/>
    <dgm:cxn modelId="{F86DE13D-6DE3-264E-943E-2F84AFF61C28}" type="presOf" srcId="{9AC2E227-803C-4016-BF2C-9291B6CAA290}" destId="{2A2AFDF2-2568-44F8-842C-3BFD70D9F2B1}" srcOrd="0" destOrd="0" presId="urn:microsoft.com/office/officeart/2009/3/layout/HorizontalOrganizationChart"/>
    <dgm:cxn modelId="{932CD467-0202-6B45-803C-672C84CF8505}" type="presOf" srcId="{3FA44A42-E0AE-412C-8071-9A37D30DD567}" destId="{22C8BBC7-02FA-4EF0-899A-834C1FEE39E3}" srcOrd="0" destOrd="0" presId="urn:microsoft.com/office/officeart/2009/3/layout/HorizontalOrganizationChart"/>
    <dgm:cxn modelId="{A1A8A26E-76B5-9941-B2CF-E07609F19DD0}" type="presOf" srcId="{E2369F6E-DA59-4F6E-BD69-6CAA013A82BE}" destId="{CD82D2C2-9EF5-4CA0-9CEE-9265A38A1F4A}" srcOrd="0" destOrd="0" presId="urn:microsoft.com/office/officeart/2009/3/layout/HorizontalOrganizationChart"/>
    <dgm:cxn modelId="{3BE85A72-0AE0-1B44-A496-EF325A342AD6}" type="presOf" srcId="{87585F0D-6A81-F747-99EB-D14B33EBB618}" destId="{BCDD8BD9-F9D2-4C44-AB56-5005F5FB7B08}" srcOrd="1" destOrd="0" presId="urn:microsoft.com/office/officeart/2009/3/layout/HorizontalOrganizationChart"/>
    <dgm:cxn modelId="{6E191375-713F-2442-83B5-03F3D81B4004}" type="presOf" srcId="{57E64457-75B6-40DF-86BF-80888D7FBBC5}" destId="{72A5A8A1-C34D-4CC9-B014-4EDC4C60B5CB}" srcOrd="0" destOrd="0" presId="urn:microsoft.com/office/officeart/2009/3/layout/HorizontalOrganizationChart"/>
    <dgm:cxn modelId="{BEC1FA97-9D82-B142-A023-335E508126FE}" type="presOf" srcId="{7638F483-EC40-4669-A117-0C6040B4A66B}" destId="{A4529214-DB2D-4B21-8831-F60F2A376559}"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40AEFA6-D9F7-5340-9E69-E98CE23E7F69}"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208E90AC-673D-A34A-AC00-D4CC8F3A7EB8}" type="presOf" srcId="{3FA44A42-E0AE-412C-8071-9A37D30DD567}" destId="{CBD704CC-8D6F-4C39-AFA6-3825EE74A965}" srcOrd="1" destOrd="0" presId="urn:microsoft.com/office/officeart/2009/3/layout/HorizontalOrganizationChart"/>
    <dgm:cxn modelId="{37AA7DB8-D8A2-2042-A66D-74455012C786}" type="presOf" srcId="{87585F0D-6A81-F747-99EB-D14B33EBB618}" destId="{A73C4A40-2D47-BF42-9EF8-B3BEE9451F45}"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B3574CC-0770-5143-BA20-F011BF5E1108}" type="presOf" srcId="{7638F483-EC40-4669-A117-0C6040B4A66B}" destId="{86A07B8D-FF15-4EFF-8681-05A46BF1E797}" srcOrd="0" destOrd="0" presId="urn:microsoft.com/office/officeart/2009/3/layout/HorizontalOrganizationChart"/>
    <dgm:cxn modelId="{4F28E7FC-C557-C34F-A12B-397B680F5BBC}" type="presOf" srcId="{F05BBA42-D7AF-4BA0-8C3F-85B1FE28E48F}" destId="{18DB143D-9E27-4E02-AFA5-F665953CBC10}" srcOrd="0" destOrd="0" presId="urn:microsoft.com/office/officeart/2009/3/layout/HorizontalOrganizationChart"/>
    <dgm:cxn modelId="{5787E84E-AACA-1C4D-B464-3FDADD532F1D}" type="presParOf" srcId="{18DB143D-9E27-4E02-AFA5-F665953CBC10}" destId="{07E01157-B979-4F6B-B892-75DB2A2B8B0F}" srcOrd="0" destOrd="0" presId="urn:microsoft.com/office/officeart/2009/3/layout/HorizontalOrganizationChart"/>
    <dgm:cxn modelId="{CEA494C3-58BC-2C4B-BF09-43B5DB1CCC63}" type="presParOf" srcId="{07E01157-B979-4F6B-B892-75DB2A2B8B0F}" destId="{F686C23F-604E-4653-B2CB-27DBB6BED631}" srcOrd="0" destOrd="0" presId="urn:microsoft.com/office/officeart/2009/3/layout/HorizontalOrganizationChart"/>
    <dgm:cxn modelId="{560E5B92-852D-7840-ABD0-3C793EDCADA2}" type="presParOf" srcId="{F686C23F-604E-4653-B2CB-27DBB6BED631}" destId="{2A2AFDF2-2568-44F8-842C-3BFD70D9F2B1}" srcOrd="0" destOrd="0" presId="urn:microsoft.com/office/officeart/2009/3/layout/HorizontalOrganizationChart"/>
    <dgm:cxn modelId="{EEE68109-3AB9-5D41-A017-774242AE400D}" type="presParOf" srcId="{F686C23F-604E-4653-B2CB-27DBB6BED631}" destId="{9CD41DA5-A8A9-4189-B933-DCF665F7DF2D}" srcOrd="1" destOrd="0" presId="urn:microsoft.com/office/officeart/2009/3/layout/HorizontalOrganizationChart"/>
    <dgm:cxn modelId="{3B5FA587-EFE0-7C41-BA04-B7238B551CB9}" type="presParOf" srcId="{07E01157-B979-4F6B-B892-75DB2A2B8B0F}" destId="{96876921-77F4-4E08-9148-E99125692808}" srcOrd="1" destOrd="0" presId="urn:microsoft.com/office/officeart/2009/3/layout/HorizontalOrganizationChart"/>
    <dgm:cxn modelId="{554A6071-A459-1242-9869-5B736BA360F8}" type="presParOf" srcId="{96876921-77F4-4E08-9148-E99125692808}" destId="{CD82D2C2-9EF5-4CA0-9CEE-9265A38A1F4A}" srcOrd="0" destOrd="0" presId="urn:microsoft.com/office/officeart/2009/3/layout/HorizontalOrganizationChart"/>
    <dgm:cxn modelId="{714F363E-5F7F-0740-B079-F0CA4BB53037}" type="presParOf" srcId="{96876921-77F4-4E08-9148-E99125692808}" destId="{9441C830-A66B-4AFB-9252-8069549D4F0A}" srcOrd="1" destOrd="0" presId="urn:microsoft.com/office/officeart/2009/3/layout/HorizontalOrganizationChart"/>
    <dgm:cxn modelId="{09D41892-C6E2-B640-BD47-B4C8B503B6DC}" type="presParOf" srcId="{9441C830-A66B-4AFB-9252-8069549D4F0A}" destId="{FEAC7974-4462-4948-9F19-4D53C38CC88A}" srcOrd="0" destOrd="0" presId="urn:microsoft.com/office/officeart/2009/3/layout/HorizontalOrganizationChart"/>
    <dgm:cxn modelId="{7BEEC15B-053D-A849-B8DB-A07D7FF21E9A}" type="presParOf" srcId="{FEAC7974-4462-4948-9F19-4D53C38CC88A}" destId="{22C8BBC7-02FA-4EF0-899A-834C1FEE39E3}" srcOrd="0" destOrd="0" presId="urn:microsoft.com/office/officeart/2009/3/layout/HorizontalOrganizationChart"/>
    <dgm:cxn modelId="{F50AEBC2-59FA-A94C-BC5D-68095DFD5B0A}" type="presParOf" srcId="{FEAC7974-4462-4948-9F19-4D53C38CC88A}" destId="{CBD704CC-8D6F-4C39-AFA6-3825EE74A965}" srcOrd="1" destOrd="0" presId="urn:microsoft.com/office/officeart/2009/3/layout/HorizontalOrganizationChart"/>
    <dgm:cxn modelId="{F8E1F845-54B7-764D-A26D-3A93DA4CD7ED}" type="presParOf" srcId="{9441C830-A66B-4AFB-9252-8069549D4F0A}" destId="{C4FE27A9-6818-468D-8F72-5DEAE64958BC}" srcOrd="1" destOrd="0" presId="urn:microsoft.com/office/officeart/2009/3/layout/HorizontalOrganizationChart"/>
    <dgm:cxn modelId="{6D86D26D-6219-B147-82D3-547BAA22DB50}" type="presParOf" srcId="{9441C830-A66B-4AFB-9252-8069549D4F0A}" destId="{B9E24DCA-DEF6-41DD-8228-40542DF88903}" srcOrd="2" destOrd="0" presId="urn:microsoft.com/office/officeart/2009/3/layout/HorizontalOrganizationChart"/>
    <dgm:cxn modelId="{259C86D2-A685-2640-B3C3-EF6CA0D21FC4}" type="presParOf" srcId="{96876921-77F4-4E08-9148-E99125692808}" destId="{72A5A8A1-C34D-4CC9-B014-4EDC4C60B5CB}" srcOrd="2" destOrd="0" presId="urn:microsoft.com/office/officeart/2009/3/layout/HorizontalOrganizationChart"/>
    <dgm:cxn modelId="{46EB023C-DC68-3A49-BBD5-46986C6140DB}" type="presParOf" srcId="{96876921-77F4-4E08-9148-E99125692808}" destId="{99464D45-2B22-432F-8F6C-3394CEC310A7}" srcOrd="3" destOrd="0" presId="urn:microsoft.com/office/officeart/2009/3/layout/HorizontalOrganizationChart"/>
    <dgm:cxn modelId="{7F5295ED-5B35-5B40-8AD5-2C9FAAD3D7AC}" type="presParOf" srcId="{99464D45-2B22-432F-8F6C-3394CEC310A7}" destId="{7EEFA05D-0146-474D-BB41-35A44BBAC0EB}" srcOrd="0" destOrd="0" presId="urn:microsoft.com/office/officeart/2009/3/layout/HorizontalOrganizationChart"/>
    <dgm:cxn modelId="{3B99EF3D-BD98-FA40-B91E-50C3B46D5CAF}" type="presParOf" srcId="{7EEFA05D-0146-474D-BB41-35A44BBAC0EB}" destId="{86A07B8D-FF15-4EFF-8681-05A46BF1E797}" srcOrd="0" destOrd="0" presId="urn:microsoft.com/office/officeart/2009/3/layout/HorizontalOrganizationChart"/>
    <dgm:cxn modelId="{1F75DF96-88B4-2B45-8DA7-9DC4BDE3BC9A}" type="presParOf" srcId="{7EEFA05D-0146-474D-BB41-35A44BBAC0EB}" destId="{A4529214-DB2D-4B21-8831-F60F2A376559}" srcOrd="1" destOrd="0" presId="urn:microsoft.com/office/officeart/2009/3/layout/HorizontalOrganizationChart"/>
    <dgm:cxn modelId="{75AE04F5-C77B-8C46-9D43-4AB00C6BDB71}" type="presParOf" srcId="{99464D45-2B22-432F-8F6C-3394CEC310A7}" destId="{4C9D6515-EA4F-4DBF-A8FE-0711C70136B1}" srcOrd="1" destOrd="0" presId="urn:microsoft.com/office/officeart/2009/3/layout/HorizontalOrganizationChart"/>
    <dgm:cxn modelId="{DB448C20-E104-FE48-B719-ED425AB65018}" type="presParOf" srcId="{99464D45-2B22-432F-8F6C-3394CEC310A7}" destId="{686779DB-34D3-4F60-84B6-A35826FF3C2A}" srcOrd="2" destOrd="0" presId="urn:microsoft.com/office/officeart/2009/3/layout/HorizontalOrganizationChart"/>
    <dgm:cxn modelId="{28BB1E0A-536B-FD42-A72F-9814B837C997}" type="presParOf" srcId="{96876921-77F4-4E08-9148-E99125692808}" destId="{B94BF64B-9716-424E-A851-42E8E7B2B9A7}" srcOrd="4" destOrd="0" presId="urn:microsoft.com/office/officeart/2009/3/layout/HorizontalOrganizationChart"/>
    <dgm:cxn modelId="{7361E0D6-99AD-8744-B79A-991474DA61D3}" type="presParOf" srcId="{96876921-77F4-4E08-9148-E99125692808}" destId="{31E814C1-FFDD-BA48-BF9D-F3C8FF892503}" srcOrd="5" destOrd="0" presId="urn:microsoft.com/office/officeart/2009/3/layout/HorizontalOrganizationChart"/>
    <dgm:cxn modelId="{1ABBB997-CA73-7A4E-A596-93BE45F2D38B}" type="presParOf" srcId="{31E814C1-FFDD-BA48-BF9D-F3C8FF892503}" destId="{1780440E-D92A-B040-A710-F8D875101E05}" srcOrd="0" destOrd="0" presId="urn:microsoft.com/office/officeart/2009/3/layout/HorizontalOrganizationChart"/>
    <dgm:cxn modelId="{A2727328-C942-6846-87BE-42006040531A}" type="presParOf" srcId="{1780440E-D92A-B040-A710-F8D875101E05}" destId="{A73C4A40-2D47-BF42-9EF8-B3BEE9451F45}" srcOrd="0" destOrd="0" presId="urn:microsoft.com/office/officeart/2009/3/layout/HorizontalOrganizationChart"/>
    <dgm:cxn modelId="{D8F57E79-C152-1044-9FF3-77808B7F9B17}" type="presParOf" srcId="{1780440E-D92A-B040-A710-F8D875101E05}" destId="{BCDD8BD9-F9D2-4C44-AB56-5005F5FB7B08}" srcOrd="1" destOrd="0" presId="urn:microsoft.com/office/officeart/2009/3/layout/HorizontalOrganizationChart"/>
    <dgm:cxn modelId="{4A9B3F09-45BE-7D43-8056-810E7DDB11B1}" type="presParOf" srcId="{31E814C1-FFDD-BA48-BF9D-F3C8FF892503}" destId="{B22D4294-1D49-E046-9CF9-7B480D0762E6}" srcOrd="1" destOrd="0" presId="urn:microsoft.com/office/officeart/2009/3/layout/HorizontalOrganizationChart"/>
    <dgm:cxn modelId="{15C3A20E-89B2-A64E-9242-E9ADDCA8DC4E}" type="presParOf" srcId="{31E814C1-FFDD-BA48-BF9D-F3C8FF892503}" destId="{E1D0C206-488D-6348-BEA7-1FE8B1679EF7}" srcOrd="2" destOrd="0" presId="urn:microsoft.com/office/officeart/2009/3/layout/HorizontalOrganizationChart"/>
    <dgm:cxn modelId="{7F2133CA-CF2C-C44D-874F-F76743F5E7C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800" b="1" dirty="0">
              <a:latin typeface="黑体" panose="02010609060101010101" pitchFamily="49" charset="-122"/>
              <a:ea typeface="黑体" panose="02010609060101010101" pitchFamily="49" charset="-122"/>
              <a:sym typeface="+mn-ea"/>
            </a:rPr>
            <a:t>经营战略的分析与制订</a:t>
          </a:r>
          <a:endParaRPr lang="zh-CN" altLang="en-US" sz="18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6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600">
            <a:latin typeface="SimHei" charset="-122"/>
            <a:ea typeface="SimHei" charset="-122"/>
            <a:cs typeface="SimHei" charset="-122"/>
          </a:endParaRPr>
        </a:p>
      </dgm:t>
    </dgm:pt>
    <dgm:pt modelId="{3FA44A42-E0AE-412C-8071-9A37D30DD567}">
      <dgm:prSet custT="1"/>
      <dgm:spPr/>
      <dgm:t>
        <a:bodyPr/>
        <a:lstStyle/>
        <a:p>
          <a:r>
            <a:rPr lang="zh-CN" altLang="en-US" sz="18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6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600">
            <a:latin typeface="SimHei" charset="-122"/>
            <a:ea typeface="SimHei" charset="-122"/>
            <a:cs typeface="SimHei" charset="-122"/>
          </a:endParaRPr>
        </a:p>
      </dgm:t>
    </dgm:pt>
    <dgm:pt modelId="{7638F483-EC40-4669-A117-0C6040B4A66B}">
      <dgm:prSet custT="1"/>
      <dgm:spPr/>
      <dgm:t>
        <a:bodyPr/>
        <a:lstStyle/>
        <a:p>
          <a:r>
            <a:rPr lang="zh-CN" altLang="en-US" sz="18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6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600">
            <a:latin typeface="SimHei" charset="-122"/>
            <a:ea typeface="SimHei" charset="-122"/>
            <a:cs typeface="SimHei" charset="-122"/>
          </a:endParaRPr>
        </a:p>
      </dgm:t>
    </dgm:pt>
    <dgm:pt modelId="{87585F0D-6A81-F747-99EB-D14B33EBB618}">
      <dgm:prSet custT="1"/>
      <dgm:spPr/>
      <dgm:t>
        <a:bodyPr/>
        <a:lstStyle/>
        <a:p>
          <a:r>
            <a:rPr lang="zh-CN" altLang="en-US" sz="18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sz="1600"/>
        </a:p>
      </dgm:t>
    </dgm:pt>
    <dgm:pt modelId="{8D2E3331-C9C0-6F41-9B03-2AE4E999EDF7}" type="sibTrans" cxnId="{9AAB41CC-B9AA-9142-BE5E-0B1EE6E34DAA}">
      <dgm:prSet/>
      <dgm:spPr/>
      <dgm:t>
        <a:bodyPr/>
        <a:lstStyle/>
        <a:p>
          <a:endParaRPr lang="zh-CN" altLang="en-US" sz="1600"/>
        </a:p>
      </dgm:t>
    </dgm:pt>
    <dgm:pt modelId="{8CF20C73-983F-0F4B-B5F1-631CAA46C7D5}">
      <dgm:prSet custT="1"/>
      <dgm:spPr/>
      <dgm:t>
        <a:bodyPr/>
        <a:lstStyle/>
        <a:p>
          <a:r>
            <a:rPr lang="zh-CN" altLang="en-US" sz="1800" b="1" dirty="0">
              <a:latin typeface="SimHei" charset="-122"/>
              <a:ea typeface="SimHei" charset="-122"/>
              <a:cs typeface="SimHei" charset="-122"/>
            </a:rPr>
            <a:t>市场细分</a:t>
          </a:r>
        </a:p>
      </dgm:t>
    </dgm:pt>
    <dgm:pt modelId="{384E3DFD-7447-594F-9BB3-11199AA8501C}" type="parTrans" cxnId="{1C92F01A-179F-E245-B3BA-88792BBFBA11}">
      <dgm:prSet/>
      <dgm:spPr/>
      <dgm:t>
        <a:bodyPr/>
        <a:lstStyle/>
        <a:p>
          <a:endParaRPr lang="zh-CN" altLang="en-US" sz="1600"/>
        </a:p>
      </dgm:t>
    </dgm:pt>
    <dgm:pt modelId="{6521D962-DD12-D34B-8844-36533B41C924}" type="sibTrans" cxnId="{1C92F01A-179F-E245-B3BA-88792BBFBA11}">
      <dgm:prSet/>
      <dgm:spPr/>
      <dgm:t>
        <a:bodyPr/>
        <a:lstStyle/>
        <a:p>
          <a:endParaRPr lang="zh-CN" altLang="en-US" sz="1600"/>
        </a:p>
      </dgm:t>
    </dgm:pt>
    <dgm:pt modelId="{1491EF4C-BEE7-8447-A75D-38ECFF3562AB}">
      <dgm:prSet custT="1"/>
      <dgm:spPr/>
      <dgm:t>
        <a:bodyPr/>
        <a:lstStyle/>
        <a:p>
          <a:r>
            <a:rPr lang="zh-CN" altLang="en-US" sz="1800" b="1" dirty="0">
              <a:latin typeface="SimHei" charset="-122"/>
              <a:ea typeface="SimHei" charset="-122"/>
              <a:cs typeface="SimHei" charset="-122"/>
            </a:rPr>
            <a:t>竞争优势分析</a:t>
          </a:r>
        </a:p>
      </dgm:t>
    </dgm:pt>
    <dgm:pt modelId="{30624698-73BC-E846-9AC2-4F23430384A4}" type="parTrans" cxnId="{207661B3-11DE-AA46-B3F3-0B9A6C0EDC8D}">
      <dgm:prSet/>
      <dgm:spPr/>
      <dgm:t>
        <a:bodyPr/>
        <a:lstStyle/>
        <a:p>
          <a:endParaRPr lang="zh-CN" altLang="en-US" sz="1600"/>
        </a:p>
      </dgm:t>
    </dgm:pt>
    <dgm:pt modelId="{22D158F1-AB37-DC43-B06C-D5C9B84BD9C1}" type="sibTrans" cxnId="{207661B3-11DE-AA46-B3F3-0B9A6C0EDC8D}">
      <dgm:prSet/>
      <dgm:spPr/>
      <dgm:t>
        <a:bodyPr/>
        <a:lstStyle/>
        <a:p>
          <a:endParaRPr lang="zh-CN" altLang="en-US" sz="1600"/>
        </a:p>
      </dgm:t>
    </dgm:pt>
    <dgm:pt modelId="{73B169CF-06EF-B34C-B328-70C800DB8CBC}">
      <dgm:prSet custT="1"/>
      <dgm:spPr/>
      <dgm:t>
        <a:bodyPr/>
        <a:lstStyle/>
        <a:p>
          <a:r>
            <a:rPr lang="zh-CN" altLang="en-US" sz="1800" b="1" dirty="0">
              <a:latin typeface="SimHei" charset="-122"/>
              <a:ea typeface="SimHei" charset="-122"/>
              <a:cs typeface="SimHei" charset="-122"/>
            </a:rPr>
            <a:t>集中发展型战略</a:t>
          </a:r>
        </a:p>
      </dgm:t>
    </dgm:pt>
    <dgm:pt modelId="{E425A61F-AD6E-974D-882C-FD7CDA21EC0E}" type="parTrans" cxnId="{BA5F7831-AFC8-A84A-878C-A637C28E3087}">
      <dgm:prSet/>
      <dgm:spPr/>
      <dgm:t>
        <a:bodyPr/>
        <a:lstStyle/>
        <a:p>
          <a:endParaRPr lang="zh-CN" altLang="en-US" sz="1600"/>
        </a:p>
      </dgm:t>
    </dgm:pt>
    <dgm:pt modelId="{37C3D34F-EA11-784F-A848-99C8295751E7}" type="sibTrans" cxnId="{BA5F7831-AFC8-A84A-878C-A637C28E3087}">
      <dgm:prSet/>
      <dgm:spPr/>
      <dgm:t>
        <a:bodyPr/>
        <a:lstStyle/>
        <a:p>
          <a:endParaRPr lang="zh-CN" altLang="en-US" sz="1600"/>
        </a:p>
      </dgm:t>
    </dgm:pt>
    <dgm:pt modelId="{85337495-46DE-8746-A27C-6555A10A9F07}">
      <dgm:prSet custT="1"/>
      <dgm:spPr/>
      <dgm:t>
        <a:bodyPr/>
        <a:lstStyle/>
        <a:p>
          <a:r>
            <a:rPr lang="zh-CN" altLang="en-US" sz="1800" b="1" dirty="0">
              <a:latin typeface="SimHei" charset="-122"/>
              <a:ea typeface="SimHei" charset="-122"/>
              <a:cs typeface="SimHei" charset="-122"/>
            </a:rPr>
            <a:t>同心多样化战略</a:t>
          </a:r>
        </a:p>
      </dgm:t>
    </dgm:pt>
    <dgm:pt modelId="{1A36DF23-44EC-D441-BBCC-25FA2DDCE6BB}" type="parTrans" cxnId="{CCF3591A-0E80-AC4F-B484-F0BE025FB858}">
      <dgm:prSet/>
      <dgm:spPr/>
      <dgm:t>
        <a:bodyPr/>
        <a:lstStyle/>
        <a:p>
          <a:endParaRPr lang="zh-CN" altLang="en-US" sz="1600"/>
        </a:p>
      </dgm:t>
    </dgm:pt>
    <dgm:pt modelId="{3919C056-3B5C-6B4B-920E-FF06E1BD25E1}" type="sibTrans" cxnId="{CCF3591A-0E80-AC4F-B484-F0BE025FB858}">
      <dgm:prSet/>
      <dgm:spPr/>
      <dgm:t>
        <a:bodyPr/>
        <a:lstStyle/>
        <a:p>
          <a:endParaRPr lang="zh-CN" altLang="en-US" sz="1600"/>
        </a:p>
      </dgm:t>
    </dgm:pt>
    <dgm:pt modelId="{A3BCFAD2-E07D-E84F-A0FB-C0EA66AA99DF}">
      <dgm:prSet custT="1"/>
      <dgm:spPr/>
      <dgm:t>
        <a:bodyPr/>
        <a:lstStyle/>
        <a:p>
          <a:r>
            <a:rPr lang="zh-CN" altLang="en-US" sz="1800" b="1" dirty="0">
              <a:latin typeface="SimHei" charset="-122"/>
              <a:ea typeface="SimHei" charset="-122"/>
              <a:cs typeface="SimHei" charset="-122"/>
            </a:rPr>
            <a:t>纵向一体化企业战略</a:t>
          </a:r>
        </a:p>
      </dgm:t>
    </dgm:pt>
    <dgm:pt modelId="{89F90099-BEC9-5449-AC3E-5929360AA8B4}" type="parTrans" cxnId="{951B0F20-100A-0C46-B9DC-B5D87C61BBD3}">
      <dgm:prSet/>
      <dgm:spPr/>
      <dgm:t>
        <a:bodyPr/>
        <a:lstStyle/>
        <a:p>
          <a:endParaRPr lang="zh-CN" altLang="en-US" sz="1600"/>
        </a:p>
      </dgm:t>
    </dgm:pt>
    <dgm:pt modelId="{F3F221D1-69A9-8643-B716-996A7F5FF008}" type="sibTrans" cxnId="{951B0F20-100A-0C46-B9DC-B5D87C61BBD3}">
      <dgm:prSet/>
      <dgm:spPr/>
      <dgm:t>
        <a:bodyPr/>
        <a:lstStyle/>
        <a:p>
          <a:endParaRPr lang="zh-CN" altLang="en-US" sz="1600"/>
        </a:p>
      </dgm:t>
    </dgm:pt>
    <dgm:pt modelId="{FFF9D4DE-6644-854E-BE46-E1CFFA99BCB9}">
      <dgm:prSet custT="1"/>
      <dgm:spPr/>
      <dgm:t>
        <a:bodyPr/>
        <a:lstStyle/>
        <a:p>
          <a:r>
            <a:rPr lang="zh-CN" altLang="en-US" sz="1800" b="1" dirty="0">
              <a:latin typeface="SimHei" charset="-122"/>
              <a:ea typeface="SimHei" charset="-122"/>
              <a:cs typeface="SimHei" charset="-122"/>
            </a:rPr>
            <a:t>横向一体化企业战略</a:t>
          </a:r>
        </a:p>
      </dgm:t>
    </dgm:pt>
    <dgm:pt modelId="{62EF2009-7D0C-B144-B607-E405EEBADDE0}" type="parTrans" cxnId="{EFAFA178-72F1-6444-B4DB-D4BA6657F73B}">
      <dgm:prSet/>
      <dgm:spPr/>
      <dgm:t>
        <a:bodyPr/>
        <a:lstStyle/>
        <a:p>
          <a:endParaRPr lang="zh-CN" altLang="en-US" sz="1600"/>
        </a:p>
      </dgm:t>
    </dgm:pt>
    <dgm:pt modelId="{296ED7DA-2411-5140-BC44-F2DAF6FF2C25}" type="sibTrans" cxnId="{EFAFA178-72F1-6444-B4DB-D4BA6657F73B}">
      <dgm:prSet/>
      <dgm:spPr/>
      <dgm:t>
        <a:bodyPr/>
        <a:lstStyle/>
        <a:p>
          <a:endParaRPr lang="zh-CN" altLang="en-US" sz="1600"/>
        </a:p>
      </dgm:t>
    </dgm:pt>
    <dgm:pt modelId="{A2C0A289-AF08-D444-AC8A-B0797979BE99}">
      <dgm:prSet custT="1"/>
      <dgm:spPr/>
      <dgm:t>
        <a:bodyPr/>
        <a:lstStyle/>
        <a:p>
          <a:r>
            <a:rPr lang="zh-CN" altLang="en-US" sz="1800" b="1" dirty="0">
              <a:latin typeface="SimHei" charset="-122"/>
              <a:ea typeface="SimHei" charset="-122"/>
              <a:cs typeface="SimHei" charset="-122"/>
            </a:rPr>
            <a:t>复合多样化企业战略</a:t>
          </a:r>
        </a:p>
      </dgm:t>
    </dgm:pt>
    <dgm:pt modelId="{6E07879C-6727-9A46-A1E0-D230CD19E696}" type="parTrans" cxnId="{0600A162-6385-F444-A676-6CCE9ED14AA4}">
      <dgm:prSet/>
      <dgm:spPr/>
      <dgm:t>
        <a:bodyPr/>
        <a:lstStyle/>
        <a:p>
          <a:endParaRPr lang="zh-CN" altLang="en-US" sz="1600"/>
        </a:p>
      </dgm:t>
    </dgm:pt>
    <dgm:pt modelId="{AFD79792-272F-274F-80F9-81CA104BD069}" type="sibTrans" cxnId="{0600A162-6385-F444-A676-6CCE9ED14AA4}">
      <dgm:prSet/>
      <dgm:spPr/>
      <dgm:t>
        <a:bodyPr/>
        <a:lstStyle/>
        <a:p>
          <a:endParaRPr lang="zh-CN" altLang="en-US" sz="16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7BFF32FB-43C2-9246-86FC-7C859C03CB3C}" type="pres">
      <dgm:prSet presAssocID="{384E3DFD-7447-594F-9BB3-11199AA8501C}" presName="Name64" presStyleLbl="parChTrans1D3" presStyleIdx="0" presStyleCnt="7"/>
      <dgm:spPr/>
    </dgm:pt>
    <dgm:pt modelId="{673D202A-766E-9642-B8BB-C9940BC2286E}" type="pres">
      <dgm:prSet presAssocID="{8CF20C73-983F-0F4B-B5F1-631CAA46C7D5}" presName="hierRoot2" presStyleCnt="0">
        <dgm:presLayoutVars>
          <dgm:hierBranch val="init"/>
        </dgm:presLayoutVars>
      </dgm:prSet>
      <dgm:spPr/>
    </dgm:pt>
    <dgm:pt modelId="{D8E55E7B-DC6E-0644-B338-8AD9DF1A4457}" type="pres">
      <dgm:prSet presAssocID="{8CF20C73-983F-0F4B-B5F1-631CAA46C7D5}" presName="rootComposite" presStyleCnt="0"/>
      <dgm:spPr/>
    </dgm:pt>
    <dgm:pt modelId="{14CDB112-B339-ED4F-8BC8-D6D453500EC6}" type="pres">
      <dgm:prSet presAssocID="{8CF20C73-983F-0F4B-B5F1-631CAA46C7D5}" presName="rootText" presStyleLbl="node3" presStyleIdx="0" presStyleCnt="7">
        <dgm:presLayoutVars>
          <dgm:chPref val="3"/>
        </dgm:presLayoutVars>
      </dgm:prSet>
      <dgm:spPr/>
    </dgm:pt>
    <dgm:pt modelId="{7CCED025-FB17-4D43-9BB3-E82306DF8753}" type="pres">
      <dgm:prSet presAssocID="{8CF20C73-983F-0F4B-B5F1-631CAA46C7D5}" presName="rootConnector" presStyleLbl="node3" presStyleIdx="0" presStyleCnt="7"/>
      <dgm:spPr/>
    </dgm:pt>
    <dgm:pt modelId="{9E574975-4A4C-A749-ACA0-9ADEA343BD91}" type="pres">
      <dgm:prSet presAssocID="{8CF20C73-983F-0F4B-B5F1-631CAA46C7D5}" presName="hierChild4" presStyleCnt="0"/>
      <dgm:spPr/>
    </dgm:pt>
    <dgm:pt modelId="{13D6AD50-6435-F144-9CF0-261990D51256}" type="pres">
      <dgm:prSet presAssocID="{8CF20C73-983F-0F4B-B5F1-631CAA46C7D5}" presName="hierChild5" presStyleCnt="0"/>
      <dgm:spPr/>
    </dgm:pt>
    <dgm:pt modelId="{E8CF0A4E-CA65-5A40-BD2C-A753817A8051}" type="pres">
      <dgm:prSet presAssocID="{30624698-73BC-E846-9AC2-4F23430384A4}" presName="Name64" presStyleLbl="parChTrans1D3" presStyleIdx="1" presStyleCnt="7"/>
      <dgm:spPr/>
    </dgm:pt>
    <dgm:pt modelId="{4C7384E8-2734-804F-841A-5471C9A7F836}" type="pres">
      <dgm:prSet presAssocID="{1491EF4C-BEE7-8447-A75D-38ECFF3562AB}" presName="hierRoot2" presStyleCnt="0">
        <dgm:presLayoutVars>
          <dgm:hierBranch val="init"/>
        </dgm:presLayoutVars>
      </dgm:prSet>
      <dgm:spPr/>
    </dgm:pt>
    <dgm:pt modelId="{CF6BE9FA-C1DB-9D4C-B8CA-C1EB64A4714C}" type="pres">
      <dgm:prSet presAssocID="{1491EF4C-BEE7-8447-A75D-38ECFF3562AB}" presName="rootComposite" presStyleCnt="0"/>
      <dgm:spPr/>
    </dgm:pt>
    <dgm:pt modelId="{DAB8573C-1B8E-844A-813E-6EA1EE9095C9}" type="pres">
      <dgm:prSet presAssocID="{1491EF4C-BEE7-8447-A75D-38ECFF3562AB}" presName="rootText" presStyleLbl="node3" presStyleIdx="1" presStyleCnt="7">
        <dgm:presLayoutVars>
          <dgm:chPref val="3"/>
        </dgm:presLayoutVars>
      </dgm:prSet>
      <dgm:spPr/>
    </dgm:pt>
    <dgm:pt modelId="{8A6FE46A-939B-0448-AC0E-3CF4A793D4DE}" type="pres">
      <dgm:prSet presAssocID="{1491EF4C-BEE7-8447-A75D-38ECFF3562AB}" presName="rootConnector" presStyleLbl="node3" presStyleIdx="1" presStyleCnt="7"/>
      <dgm:spPr/>
    </dgm:pt>
    <dgm:pt modelId="{A4CC2B6B-778B-F74F-9959-E7A18A352890}" type="pres">
      <dgm:prSet presAssocID="{1491EF4C-BEE7-8447-A75D-38ECFF3562AB}" presName="hierChild4" presStyleCnt="0"/>
      <dgm:spPr/>
    </dgm:pt>
    <dgm:pt modelId="{31F06803-7A61-0A41-9B83-F48839D2C2F3}" type="pres">
      <dgm:prSet presAssocID="{1491EF4C-BEE7-8447-A75D-38ECFF3562AB}"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379ABA19-A473-FE45-9331-0301B54FD93C}" type="pres">
      <dgm:prSet presAssocID="{E425A61F-AD6E-974D-882C-FD7CDA21EC0E}" presName="Name64" presStyleLbl="parChTrans1D3" presStyleIdx="2" presStyleCnt="7"/>
      <dgm:spPr/>
    </dgm:pt>
    <dgm:pt modelId="{D17305E8-7A35-DB4D-9EBC-A0D5B5E862AC}" type="pres">
      <dgm:prSet presAssocID="{73B169CF-06EF-B34C-B328-70C800DB8CBC}" presName="hierRoot2" presStyleCnt="0">
        <dgm:presLayoutVars>
          <dgm:hierBranch val="init"/>
        </dgm:presLayoutVars>
      </dgm:prSet>
      <dgm:spPr/>
    </dgm:pt>
    <dgm:pt modelId="{C31642AC-C513-944E-B549-40C2E78FFFE9}" type="pres">
      <dgm:prSet presAssocID="{73B169CF-06EF-B34C-B328-70C800DB8CBC}" presName="rootComposite" presStyleCnt="0"/>
      <dgm:spPr/>
    </dgm:pt>
    <dgm:pt modelId="{79FB9BA2-7352-E84B-B0ED-835C9687EDCB}" type="pres">
      <dgm:prSet presAssocID="{73B169CF-06EF-B34C-B328-70C800DB8CBC}" presName="rootText" presStyleLbl="node3" presStyleIdx="2" presStyleCnt="7">
        <dgm:presLayoutVars>
          <dgm:chPref val="3"/>
        </dgm:presLayoutVars>
      </dgm:prSet>
      <dgm:spPr/>
    </dgm:pt>
    <dgm:pt modelId="{4B13A3BF-5343-9444-A1FF-7ADB521B085D}" type="pres">
      <dgm:prSet presAssocID="{73B169CF-06EF-B34C-B328-70C800DB8CBC}" presName="rootConnector" presStyleLbl="node3" presStyleIdx="2" presStyleCnt="7"/>
      <dgm:spPr/>
    </dgm:pt>
    <dgm:pt modelId="{B0E932D3-C646-0F4F-8A79-36667D3E72F2}" type="pres">
      <dgm:prSet presAssocID="{73B169CF-06EF-B34C-B328-70C800DB8CBC}" presName="hierChild4" presStyleCnt="0"/>
      <dgm:spPr/>
    </dgm:pt>
    <dgm:pt modelId="{7C2EB8A8-883A-B54F-9D38-2F1A2CB3477A}" type="pres">
      <dgm:prSet presAssocID="{73B169CF-06EF-B34C-B328-70C800DB8CBC}" presName="hierChild5" presStyleCnt="0"/>
      <dgm:spPr/>
    </dgm:pt>
    <dgm:pt modelId="{A936B96B-C3FB-7C4C-BCE5-5BA2D2394456}" type="pres">
      <dgm:prSet presAssocID="{1A36DF23-44EC-D441-BBCC-25FA2DDCE6BB}" presName="Name64" presStyleLbl="parChTrans1D3" presStyleIdx="3" presStyleCnt="7"/>
      <dgm:spPr/>
    </dgm:pt>
    <dgm:pt modelId="{D23D9999-86EB-EE4C-9C22-F3D1517D8318}" type="pres">
      <dgm:prSet presAssocID="{85337495-46DE-8746-A27C-6555A10A9F07}" presName="hierRoot2" presStyleCnt="0">
        <dgm:presLayoutVars>
          <dgm:hierBranch val="init"/>
        </dgm:presLayoutVars>
      </dgm:prSet>
      <dgm:spPr/>
    </dgm:pt>
    <dgm:pt modelId="{0575C974-45CC-9A4D-BD9D-D30EFB3DD8C4}" type="pres">
      <dgm:prSet presAssocID="{85337495-46DE-8746-A27C-6555A10A9F07}" presName="rootComposite" presStyleCnt="0"/>
      <dgm:spPr/>
    </dgm:pt>
    <dgm:pt modelId="{33365DED-FAEC-F146-A14B-D7ED29FFB7A9}" type="pres">
      <dgm:prSet presAssocID="{85337495-46DE-8746-A27C-6555A10A9F07}" presName="rootText" presStyleLbl="node3" presStyleIdx="3" presStyleCnt="7">
        <dgm:presLayoutVars>
          <dgm:chPref val="3"/>
        </dgm:presLayoutVars>
      </dgm:prSet>
      <dgm:spPr/>
    </dgm:pt>
    <dgm:pt modelId="{F9DC0280-AFB0-1344-8EDF-67FF9AD10016}" type="pres">
      <dgm:prSet presAssocID="{85337495-46DE-8746-A27C-6555A10A9F07}" presName="rootConnector" presStyleLbl="node3" presStyleIdx="3" presStyleCnt="7"/>
      <dgm:spPr/>
    </dgm:pt>
    <dgm:pt modelId="{3D60AD4A-AE67-8247-8BA0-3F3CC8BAE45C}" type="pres">
      <dgm:prSet presAssocID="{85337495-46DE-8746-A27C-6555A10A9F07}" presName="hierChild4" presStyleCnt="0"/>
      <dgm:spPr/>
    </dgm:pt>
    <dgm:pt modelId="{B810DF8D-A5A6-B443-B0F9-6E80A51B8900}" type="pres">
      <dgm:prSet presAssocID="{85337495-46DE-8746-A27C-6555A10A9F07}" presName="hierChild5" presStyleCnt="0"/>
      <dgm:spPr/>
    </dgm:pt>
    <dgm:pt modelId="{7644CF79-AD81-CF47-BE12-69BDE11A6232}" type="pres">
      <dgm:prSet presAssocID="{89F90099-BEC9-5449-AC3E-5929360AA8B4}" presName="Name64" presStyleLbl="parChTrans1D3" presStyleIdx="4" presStyleCnt="7"/>
      <dgm:spPr/>
    </dgm:pt>
    <dgm:pt modelId="{3FF82BDF-8249-9947-AA4A-D8DC872E8185}" type="pres">
      <dgm:prSet presAssocID="{A3BCFAD2-E07D-E84F-A0FB-C0EA66AA99DF}" presName="hierRoot2" presStyleCnt="0">
        <dgm:presLayoutVars>
          <dgm:hierBranch val="init"/>
        </dgm:presLayoutVars>
      </dgm:prSet>
      <dgm:spPr/>
    </dgm:pt>
    <dgm:pt modelId="{A4EA61E3-C9BA-834D-B484-2D5FC9B5EA4C}" type="pres">
      <dgm:prSet presAssocID="{A3BCFAD2-E07D-E84F-A0FB-C0EA66AA99DF}" presName="rootComposite" presStyleCnt="0"/>
      <dgm:spPr/>
    </dgm:pt>
    <dgm:pt modelId="{C2F2E2F5-9B14-DE48-9F0C-D7F1963E86F0}" type="pres">
      <dgm:prSet presAssocID="{A3BCFAD2-E07D-E84F-A0FB-C0EA66AA99DF}" presName="rootText" presStyleLbl="node3" presStyleIdx="4" presStyleCnt="7">
        <dgm:presLayoutVars>
          <dgm:chPref val="3"/>
        </dgm:presLayoutVars>
      </dgm:prSet>
      <dgm:spPr/>
    </dgm:pt>
    <dgm:pt modelId="{277ACC65-3623-A04B-8900-E9985F6B4B9E}" type="pres">
      <dgm:prSet presAssocID="{A3BCFAD2-E07D-E84F-A0FB-C0EA66AA99DF}" presName="rootConnector" presStyleLbl="node3" presStyleIdx="4" presStyleCnt="7"/>
      <dgm:spPr/>
    </dgm:pt>
    <dgm:pt modelId="{57ADBD7F-AF20-4741-A83A-5EBB17E3A33C}" type="pres">
      <dgm:prSet presAssocID="{A3BCFAD2-E07D-E84F-A0FB-C0EA66AA99DF}" presName="hierChild4" presStyleCnt="0"/>
      <dgm:spPr/>
    </dgm:pt>
    <dgm:pt modelId="{5B52B95E-B2B2-8943-9F2F-202CF74565D6}" type="pres">
      <dgm:prSet presAssocID="{A3BCFAD2-E07D-E84F-A0FB-C0EA66AA99DF}" presName="hierChild5" presStyleCnt="0"/>
      <dgm:spPr/>
    </dgm:pt>
    <dgm:pt modelId="{CE55B797-F9F9-6B4B-8094-C0742124C035}" type="pres">
      <dgm:prSet presAssocID="{62EF2009-7D0C-B144-B607-E405EEBADDE0}" presName="Name64" presStyleLbl="parChTrans1D3" presStyleIdx="5" presStyleCnt="7"/>
      <dgm:spPr/>
    </dgm:pt>
    <dgm:pt modelId="{6ABC1CE4-6B02-974D-ADC2-E34A567D2778}" type="pres">
      <dgm:prSet presAssocID="{FFF9D4DE-6644-854E-BE46-E1CFFA99BCB9}" presName="hierRoot2" presStyleCnt="0">
        <dgm:presLayoutVars>
          <dgm:hierBranch val="init"/>
        </dgm:presLayoutVars>
      </dgm:prSet>
      <dgm:spPr/>
    </dgm:pt>
    <dgm:pt modelId="{26CB24F3-9E57-9743-9BE8-BC04DD55C855}" type="pres">
      <dgm:prSet presAssocID="{FFF9D4DE-6644-854E-BE46-E1CFFA99BCB9}" presName="rootComposite" presStyleCnt="0"/>
      <dgm:spPr/>
    </dgm:pt>
    <dgm:pt modelId="{4313895C-EAC7-D540-8220-83EF22D2A985}" type="pres">
      <dgm:prSet presAssocID="{FFF9D4DE-6644-854E-BE46-E1CFFA99BCB9}" presName="rootText" presStyleLbl="node3" presStyleIdx="5" presStyleCnt="7">
        <dgm:presLayoutVars>
          <dgm:chPref val="3"/>
        </dgm:presLayoutVars>
      </dgm:prSet>
      <dgm:spPr/>
    </dgm:pt>
    <dgm:pt modelId="{CD5AF497-A20D-814B-8355-13A9D2B39F0D}" type="pres">
      <dgm:prSet presAssocID="{FFF9D4DE-6644-854E-BE46-E1CFFA99BCB9}" presName="rootConnector" presStyleLbl="node3" presStyleIdx="5" presStyleCnt="7"/>
      <dgm:spPr/>
    </dgm:pt>
    <dgm:pt modelId="{4CBA918D-33AB-EC48-A20C-1C5CB15EA4BA}" type="pres">
      <dgm:prSet presAssocID="{FFF9D4DE-6644-854E-BE46-E1CFFA99BCB9}" presName="hierChild4" presStyleCnt="0"/>
      <dgm:spPr/>
    </dgm:pt>
    <dgm:pt modelId="{0F5DF85A-9C52-2B4F-B3B9-01C0536FC8D3}" type="pres">
      <dgm:prSet presAssocID="{FFF9D4DE-6644-854E-BE46-E1CFFA99BCB9}" presName="hierChild5" presStyleCnt="0"/>
      <dgm:spPr/>
    </dgm:pt>
    <dgm:pt modelId="{CA7F864A-B715-144F-A7D1-BBDAFEF3E30B}" type="pres">
      <dgm:prSet presAssocID="{6E07879C-6727-9A46-A1E0-D230CD19E696}" presName="Name64" presStyleLbl="parChTrans1D3" presStyleIdx="6" presStyleCnt="7"/>
      <dgm:spPr/>
    </dgm:pt>
    <dgm:pt modelId="{93277591-5B29-A04E-922F-D1710EE013E4}" type="pres">
      <dgm:prSet presAssocID="{A2C0A289-AF08-D444-AC8A-B0797979BE99}" presName="hierRoot2" presStyleCnt="0">
        <dgm:presLayoutVars>
          <dgm:hierBranch val="init"/>
        </dgm:presLayoutVars>
      </dgm:prSet>
      <dgm:spPr/>
    </dgm:pt>
    <dgm:pt modelId="{50E2F346-C133-E842-BF2A-F5F57222D076}" type="pres">
      <dgm:prSet presAssocID="{A2C0A289-AF08-D444-AC8A-B0797979BE99}" presName="rootComposite" presStyleCnt="0"/>
      <dgm:spPr/>
    </dgm:pt>
    <dgm:pt modelId="{5258876E-6456-4445-96FE-9E62F4F412CA}" type="pres">
      <dgm:prSet presAssocID="{A2C0A289-AF08-D444-AC8A-B0797979BE99}" presName="rootText" presStyleLbl="node3" presStyleIdx="6" presStyleCnt="7">
        <dgm:presLayoutVars>
          <dgm:chPref val="3"/>
        </dgm:presLayoutVars>
      </dgm:prSet>
      <dgm:spPr/>
    </dgm:pt>
    <dgm:pt modelId="{0FBF52C4-216A-504C-8EB7-6F3B6CB96CFC}" type="pres">
      <dgm:prSet presAssocID="{A2C0A289-AF08-D444-AC8A-B0797979BE99}" presName="rootConnector" presStyleLbl="node3" presStyleIdx="6" presStyleCnt="7"/>
      <dgm:spPr/>
    </dgm:pt>
    <dgm:pt modelId="{49DE2AD2-BF70-DB41-BFFF-0F0A02DB4CC0}" type="pres">
      <dgm:prSet presAssocID="{A2C0A289-AF08-D444-AC8A-B0797979BE99}" presName="hierChild4" presStyleCnt="0"/>
      <dgm:spPr/>
    </dgm:pt>
    <dgm:pt modelId="{32A961F2-56F5-EF4A-8581-68FBF5B9A24A}" type="pres">
      <dgm:prSet presAssocID="{A2C0A289-AF08-D444-AC8A-B0797979BE99}" presName="hierChild5"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B5516304-019F-2D4F-A80A-E7D1DDE5F09D}" type="presOf" srcId="{FFF9D4DE-6644-854E-BE46-E1CFFA99BCB9}" destId="{4313895C-EAC7-D540-8220-83EF22D2A985}" srcOrd="0" destOrd="0" presId="urn:microsoft.com/office/officeart/2009/3/layout/HorizontalOrganizationChart"/>
    <dgm:cxn modelId="{78D91208-FC19-5040-9A8F-80F6EB060234}" type="presOf" srcId="{8CF20C73-983F-0F4B-B5F1-631CAA46C7D5}" destId="{14CDB112-B339-ED4F-8BC8-D6D453500EC6}" srcOrd="0" destOrd="0" presId="urn:microsoft.com/office/officeart/2009/3/layout/HorizontalOrganizationChart"/>
    <dgm:cxn modelId="{98F05C0D-722E-8747-92E5-B5C409205A4D}" type="presOf" srcId="{85337495-46DE-8746-A27C-6555A10A9F07}" destId="{F9DC0280-AFB0-1344-8EDF-67FF9AD10016}"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CF3591A-0E80-AC4F-B484-F0BE025FB858}" srcId="{7638F483-EC40-4669-A117-0C6040B4A66B}" destId="{85337495-46DE-8746-A27C-6555A10A9F07}" srcOrd="1" destOrd="0" parTransId="{1A36DF23-44EC-D441-BBCC-25FA2DDCE6BB}" sibTransId="{3919C056-3B5C-6B4B-920E-FF06E1BD25E1}"/>
    <dgm:cxn modelId="{1C92F01A-179F-E245-B3BA-88792BBFBA11}" srcId="{3FA44A42-E0AE-412C-8071-9A37D30DD567}" destId="{8CF20C73-983F-0F4B-B5F1-631CAA46C7D5}" srcOrd="0" destOrd="0" parTransId="{384E3DFD-7447-594F-9BB3-11199AA8501C}" sibTransId="{6521D962-DD12-D34B-8844-36533B41C924}"/>
    <dgm:cxn modelId="{951B0F20-100A-0C46-B9DC-B5D87C61BBD3}" srcId="{7638F483-EC40-4669-A117-0C6040B4A66B}" destId="{A3BCFAD2-E07D-E84F-A0FB-C0EA66AA99DF}" srcOrd="2" destOrd="0" parTransId="{89F90099-BEC9-5449-AC3E-5929360AA8B4}" sibTransId="{F3F221D1-69A9-8643-B716-996A7F5FF008}"/>
    <dgm:cxn modelId="{B8FBA12B-A63A-5E49-AC6F-3824D93716AE}" type="presOf" srcId="{3FA44A42-E0AE-412C-8071-9A37D30DD567}" destId="{22C8BBC7-02FA-4EF0-899A-834C1FEE39E3}" srcOrd="0" destOrd="0" presId="urn:microsoft.com/office/officeart/2009/3/layout/HorizontalOrganizationChart"/>
    <dgm:cxn modelId="{4BC2B42D-9861-FE43-B1DC-AADB18677FF7}" type="presOf" srcId="{9AC2E227-803C-4016-BF2C-9291B6CAA290}" destId="{2A2AFDF2-2568-44F8-842C-3BFD70D9F2B1}" srcOrd="0" destOrd="0" presId="urn:microsoft.com/office/officeart/2009/3/layout/HorizontalOrganizationChart"/>
    <dgm:cxn modelId="{BA5F7831-AFC8-A84A-878C-A637C28E3087}" srcId="{7638F483-EC40-4669-A117-0C6040B4A66B}" destId="{73B169CF-06EF-B34C-B328-70C800DB8CBC}" srcOrd="0" destOrd="0" parTransId="{E425A61F-AD6E-974D-882C-FD7CDA21EC0E}" sibTransId="{37C3D34F-EA11-784F-A848-99C8295751E7}"/>
    <dgm:cxn modelId="{6E69C037-13D4-6D4D-AE33-C0F87A58F67A}" type="presOf" srcId="{85337495-46DE-8746-A27C-6555A10A9F07}" destId="{33365DED-FAEC-F146-A14B-D7ED29FFB7A9}" srcOrd="0" destOrd="0" presId="urn:microsoft.com/office/officeart/2009/3/layout/HorizontalOrganizationChart"/>
    <dgm:cxn modelId="{57970144-2057-B848-A2BD-92B1B04741DB}" type="presOf" srcId="{1491EF4C-BEE7-8447-A75D-38ECFF3562AB}" destId="{8A6FE46A-939B-0448-AC0E-3CF4A793D4DE}" srcOrd="1" destOrd="0" presId="urn:microsoft.com/office/officeart/2009/3/layout/HorizontalOrganizationChart"/>
    <dgm:cxn modelId="{7B8B9444-0759-CE4C-B877-D715649E92DC}" type="presOf" srcId="{E2369F6E-DA59-4F6E-BD69-6CAA013A82BE}" destId="{CD82D2C2-9EF5-4CA0-9CEE-9265A38A1F4A}" srcOrd="0" destOrd="0" presId="urn:microsoft.com/office/officeart/2009/3/layout/HorizontalOrganizationChart"/>
    <dgm:cxn modelId="{8783B948-2F32-D24F-A109-F689BC57DDB1}" type="presOf" srcId="{87585F0D-6A81-F747-99EB-D14B33EBB618}" destId="{BCDD8BD9-F9D2-4C44-AB56-5005F5FB7B08}" srcOrd="1" destOrd="0" presId="urn:microsoft.com/office/officeart/2009/3/layout/HorizontalOrganizationChart"/>
    <dgm:cxn modelId="{C3416B4C-1DD4-FE48-9F92-FAC40D123666}" type="presOf" srcId="{A2C0A289-AF08-D444-AC8A-B0797979BE99}" destId="{0FBF52C4-216A-504C-8EB7-6F3B6CB96CFC}" srcOrd="1" destOrd="0" presId="urn:microsoft.com/office/officeart/2009/3/layout/HorizontalOrganizationChart"/>
    <dgm:cxn modelId="{2590AE52-7B39-F34A-B67D-BEC17208BDB9}" type="presOf" srcId="{A3BCFAD2-E07D-E84F-A0FB-C0EA66AA99DF}" destId="{277ACC65-3623-A04B-8900-E9985F6B4B9E}" srcOrd="1" destOrd="0" presId="urn:microsoft.com/office/officeart/2009/3/layout/HorizontalOrganizationChart"/>
    <dgm:cxn modelId="{DAB2B05B-FF46-0445-B3E2-A07B08F34782}" type="presOf" srcId="{7638F483-EC40-4669-A117-0C6040B4A66B}" destId="{A4529214-DB2D-4B21-8831-F60F2A376559}" srcOrd="1" destOrd="0" presId="urn:microsoft.com/office/officeart/2009/3/layout/HorizontalOrganizationChart"/>
    <dgm:cxn modelId="{0F346361-634F-174F-9710-F80B136BC310}" type="presOf" srcId="{30624698-73BC-E846-9AC2-4F23430384A4}" destId="{E8CF0A4E-CA65-5A40-BD2C-A753817A8051}" srcOrd="0" destOrd="0" presId="urn:microsoft.com/office/officeart/2009/3/layout/HorizontalOrganizationChart"/>
    <dgm:cxn modelId="{D9449661-DBD4-474C-AE7B-61DABF5B5753}" type="presOf" srcId="{18A5DCF8-381A-9740-A1DC-D1A5033A3647}" destId="{B94BF64B-9716-424E-A851-42E8E7B2B9A7}" srcOrd="0" destOrd="0" presId="urn:microsoft.com/office/officeart/2009/3/layout/HorizontalOrganizationChart"/>
    <dgm:cxn modelId="{0600A162-6385-F444-A676-6CCE9ED14AA4}" srcId="{7638F483-EC40-4669-A117-0C6040B4A66B}" destId="{A2C0A289-AF08-D444-AC8A-B0797979BE99}" srcOrd="4" destOrd="0" parTransId="{6E07879C-6727-9A46-A1E0-D230CD19E696}" sibTransId="{AFD79792-272F-274F-80F9-81CA104BD069}"/>
    <dgm:cxn modelId="{3D4D2A77-3E53-C44B-BE1D-4DDD4EA7D53E}" type="presOf" srcId="{A2C0A289-AF08-D444-AC8A-B0797979BE99}" destId="{5258876E-6456-4445-96FE-9E62F4F412CA}" srcOrd="0" destOrd="0" presId="urn:microsoft.com/office/officeart/2009/3/layout/HorizontalOrganizationChart"/>
    <dgm:cxn modelId="{C7689478-E07E-0C46-8E65-3751FC3CB2A2}" type="presOf" srcId="{7638F483-EC40-4669-A117-0C6040B4A66B}" destId="{86A07B8D-FF15-4EFF-8681-05A46BF1E797}" srcOrd="0" destOrd="0" presId="urn:microsoft.com/office/officeart/2009/3/layout/HorizontalOrganizationChart"/>
    <dgm:cxn modelId="{EFAFA178-72F1-6444-B4DB-D4BA6657F73B}" srcId="{7638F483-EC40-4669-A117-0C6040B4A66B}" destId="{FFF9D4DE-6644-854E-BE46-E1CFFA99BCB9}" srcOrd="3" destOrd="0" parTransId="{62EF2009-7D0C-B144-B607-E405EEBADDE0}" sibTransId="{296ED7DA-2411-5140-BC44-F2DAF6FF2C25}"/>
    <dgm:cxn modelId="{2E0CD38F-D11C-6444-B0D4-57B410BCDC46}" type="presOf" srcId="{6E07879C-6727-9A46-A1E0-D230CD19E696}" destId="{CA7F864A-B715-144F-A7D1-BBDAFEF3E30B}" srcOrd="0" destOrd="0" presId="urn:microsoft.com/office/officeart/2009/3/layout/HorizontalOrganizationChart"/>
    <dgm:cxn modelId="{E33F0D9F-0733-5E43-9127-6F1CEA7C595C}"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2506AA9-C194-8A40-89A5-E3C85BCC4925}" type="presOf" srcId="{8CF20C73-983F-0F4B-B5F1-631CAA46C7D5}" destId="{7CCED025-FB17-4D43-9BB3-E82306DF8753}"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E92E1EAE-70FB-D34E-826D-9B80B73C3249}" type="presOf" srcId="{73B169CF-06EF-B34C-B328-70C800DB8CBC}" destId="{4B13A3BF-5343-9444-A1FF-7ADB521B085D}" srcOrd="1" destOrd="0" presId="urn:microsoft.com/office/officeart/2009/3/layout/HorizontalOrganizationChart"/>
    <dgm:cxn modelId="{207661B3-11DE-AA46-B3F3-0B9A6C0EDC8D}" srcId="{3FA44A42-E0AE-412C-8071-9A37D30DD567}" destId="{1491EF4C-BEE7-8447-A75D-38ECFF3562AB}" srcOrd="1" destOrd="0" parTransId="{30624698-73BC-E846-9AC2-4F23430384A4}" sibTransId="{22D158F1-AB37-DC43-B06C-D5C9B84BD9C1}"/>
    <dgm:cxn modelId="{A52EAFB3-1960-434E-99E8-627EB650F3C2}" type="presOf" srcId="{FFF9D4DE-6644-854E-BE46-E1CFFA99BCB9}" destId="{CD5AF497-A20D-814B-8355-13A9D2B39F0D}" srcOrd="1" destOrd="0" presId="urn:microsoft.com/office/officeart/2009/3/layout/HorizontalOrganizationChart"/>
    <dgm:cxn modelId="{61FBDEB6-5B84-CD47-8967-934E8FED0919}" type="presOf" srcId="{57E64457-75B6-40DF-86BF-80888D7FBBC5}" destId="{72A5A8A1-C34D-4CC9-B014-4EDC4C60B5CB}" srcOrd="0" destOrd="0" presId="urn:microsoft.com/office/officeart/2009/3/layout/HorizontalOrganizationChart"/>
    <dgm:cxn modelId="{DD927DBC-7AB9-384D-90EB-CB391A5BFD17}" type="presOf" srcId="{F05BBA42-D7AF-4BA0-8C3F-85B1FE28E48F}" destId="{18DB143D-9E27-4E02-AFA5-F665953CBC10}" srcOrd="0" destOrd="0" presId="urn:microsoft.com/office/officeart/2009/3/layout/HorizontalOrganizationChart"/>
    <dgm:cxn modelId="{222249BF-46E7-F241-BFA9-2BA9AAA99BC6}" type="presOf" srcId="{384E3DFD-7447-594F-9BB3-11199AA8501C}" destId="{7BFF32FB-43C2-9246-86FC-7C859C03CB3C}" srcOrd="0" destOrd="0" presId="urn:microsoft.com/office/officeart/2009/3/layout/HorizontalOrganizationChart"/>
    <dgm:cxn modelId="{3FD660BF-28A3-9D4C-BFB7-50F34CD13E71}" type="presOf" srcId="{62EF2009-7D0C-B144-B607-E405EEBADDE0}" destId="{CE55B797-F9F9-6B4B-8094-C0742124C035}" srcOrd="0" destOrd="0" presId="urn:microsoft.com/office/officeart/2009/3/layout/HorizontalOrganizationChart"/>
    <dgm:cxn modelId="{A17474C9-BDD8-CB4F-AB1D-4170BB1329F8}" type="presOf" srcId="{89F90099-BEC9-5449-AC3E-5929360AA8B4}" destId="{7644CF79-AD81-CF47-BE12-69BDE11A6232}"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5C7677CC-EC51-9449-AC33-620C62F5B69E}" type="presOf" srcId="{1A36DF23-44EC-D441-BBCC-25FA2DDCE6BB}" destId="{A936B96B-C3FB-7C4C-BCE5-5BA2D2394456}" srcOrd="0" destOrd="0" presId="urn:microsoft.com/office/officeart/2009/3/layout/HorizontalOrganizationChart"/>
    <dgm:cxn modelId="{945E2CCE-8750-3443-A13D-E0BD52AC72CD}" type="presOf" srcId="{A3BCFAD2-E07D-E84F-A0FB-C0EA66AA99DF}" destId="{C2F2E2F5-9B14-DE48-9F0C-D7F1963E86F0}" srcOrd="0" destOrd="0" presId="urn:microsoft.com/office/officeart/2009/3/layout/HorizontalOrganizationChart"/>
    <dgm:cxn modelId="{FA87A2DB-73FC-4841-BA1C-566D9305E9B1}" type="presOf" srcId="{9AC2E227-803C-4016-BF2C-9291B6CAA290}" destId="{9CD41DA5-A8A9-4189-B933-DCF665F7DF2D}" srcOrd="1" destOrd="0" presId="urn:microsoft.com/office/officeart/2009/3/layout/HorizontalOrganizationChart"/>
    <dgm:cxn modelId="{FEC3A6DD-E657-EE4B-9917-25B1532381D3}" type="presOf" srcId="{1491EF4C-BEE7-8447-A75D-38ECFF3562AB}" destId="{DAB8573C-1B8E-844A-813E-6EA1EE9095C9}" srcOrd="0" destOrd="0" presId="urn:microsoft.com/office/officeart/2009/3/layout/HorizontalOrganizationChart"/>
    <dgm:cxn modelId="{8AE526E8-26CF-2749-A19E-61FF2A49D8B8}" type="presOf" srcId="{E425A61F-AD6E-974D-882C-FD7CDA21EC0E}" destId="{379ABA19-A473-FE45-9331-0301B54FD93C}" srcOrd="0" destOrd="0" presId="urn:microsoft.com/office/officeart/2009/3/layout/HorizontalOrganizationChart"/>
    <dgm:cxn modelId="{F27940EE-017C-E348-B63D-E5B94CE14A06}" type="presOf" srcId="{73B169CF-06EF-B34C-B328-70C800DB8CBC}" destId="{79FB9BA2-7352-E84B-B0ED-835C9687EDCB}" srcOrd="0" destOrd="0" presId="urn:microsoft.com/office/officeart/2009/3/layout/HorizontalOrganizationChart"/>
    <dgm:cxn modelId="{282789F7-EB03-0642-B264-E314E4CD5BE8}" type="presOf" srcId="{87585F0D-6A81-F747-99EB-D14B33EBB618}" destId="{A73C4A40-2D47-BF42-9EF8-B3BEE9451F45}" srcOrd="0" destOrd="0" presId="urn:microsoft.com/office/officeart/2009/3/layout/HorizontalOrganizationChart"/>
    <dgm:cxn modelId="{9AC5815C-AD62-1B47-9E9E-9B8D1131C7F2}" type="presParOf" srcId="{18DB143D-9E27-4E02-AFA5-F665953CBC10}" destId="{07E01157-B979-4F6B-B892-75DB2A2B8B0F}" srcOrd="0" destOrd="0" presId="urn:microsoft.com/office/officeart/2009/3/layout/HorizontalOrganizationChart"/>
    <dgm:cxn modelId="{C6FE3B27-FF27-B344-8237-C8787EDBF821}" type="presParOf" srcId="{07E01157-B979-4F6B-B892-75DB2A2B8B0F}" destId="{F686C23F-604E-4653-B2CB-27DBB6BED631}" srcOrd="0" destOrd="0" presId="urn:microsoft.com/office/officeart/2009/3/layout/HorizontalOrganizationChart"/>
    <dgm:cxn modelId="{A5446FCE-21C1-A948-BE54-557D4EE8F14A}" type="presParOf" srcId="{F686C23F-604E-4653-B2CB-27DBB6BED631}" destId="{2A2AFDF2-2568-44F8-842C-3BFD70D9F2B1}" srcOrd="0" destOrd="0" presId="urn:microsoft.com/office/officeart/2009/3/layout/HorizontalOrganizationChart"/>
    <dgm:cxn modelId="{2AA4E6CA-4EE6-944C-AF67-FFD82AF43238}" type="presParOf" srcId="{F686C23F-604E-4653-B2CB-27DBB6BED631}" destId="{9CD41DA5-A8A9-4189-B933-DCF665F7DF2D}" srcOrd="1" destOrd="0" presId="urn:microsoft.com/office/officeart/2009/3/layout/HorizontalOrganizationChart"/>
    <dgm:cxn modelId="{2F07497A-6D69-5D45-A1BE-CE9A3CB47857}" type="presParOf" srcId="{07E01157-B979-4F6B-B892-75DB2A2B8B0F}" destId="{96876921-77F4-4E08-9148-E99125692808}" srcOrd="1" destOrd="0" presId="urn:microsoft.com/office/officeart/2009/3/layout/HorizontalOrganizationChart"/>
    <dgm:cxn modelId="{12D11D08-8C14-3740-9D69-1EF8C37C6C28}" type="presParOf" srcId="{96876921-77F4-4E08-9148-E99125692808}" destId="{CD82D2C2-9EF5-4CA0-9CEE-9265A38A1F4A}" srcOrd="0" destOrd="0" presId="urn:microsoft.com/office/officeart/2009/3/layout/HorizontalOrganizationChart"/>
    <dgm:cxn modelId="{4C2DF230-2043-5844-86AE-A10722CF3137}" type="presParOf" srcId="{96876921-77F4-4E08-9148-E99125692808}" destId="{9441C830-A66B-4AFB-9252-8069549D4F0A}" srcOrd="1" destOrd="0" presId="urn:microsoft.com/office/officeart/2009/3/layout/HorizontalOrganizationChart"/>
    <dgm:cxn modelId="{252B51D5-7876-9949-A6A3-37723DBA7EB9}" type="presParOf" srcId="{9441C830-A66B-4AFB-9252-8069549D4F0A}" destId="{FEAC7974-4462-4948-9F19-4D53C38CC88A}" srcOrd="0" destOrd="0" presId="urn:microsoft.com/office/officeart/2009/3/layout/HorizontalOrganizationChart"/>
    <dgm:cxn modelId="{43C701B9-CCE0-5F49-A079-3CB2840A660D}" type="presParOf" srcId="{FEAC7974-4462-4948-9F19-4D53C38CC88A}" destId="{22C8BBC7-02FA-4EF0-899A-834C1FEE39E3}" srcOrd="0" destOrd="0" presId="urn:microsoft.com/office/officeart/2009/3/layout/HorizontalOrganizationChart"/>
    <dgm:cxn modelId="{7F51EADC-6325-9541-AD5D-E59747FCD25F}" type="presParOf" srcId="{FEAC7974-4462-4948-9F19-4D53C38CC88A}" destId="{CBD704CC-8D6F-4C39-AFA6-3825EE74A965}" srcOrd="1" destOrd="0" presId="urn:microsoft.com/office/officeart/2009/3/layout/HorizontalOrganizationChart"/>
    <dgm:cxn modelId="{1B4180E1-2BB6-EE4D-A272-009F9ADD07E1}" type="presParOf" srcId="{9441C830-A66B-4AFB-9252-8069549D4F0A}" destId="{C4FE27A9-6818-468D-8F72-5DEAE64958BC}" srcOrd="1" destOrd="0" presId="urn:microsoft.com/office/officeart/2009/3/layout/HorizontalOrganizationChart"/>
    <dgm:cxn modelId="{14EA4D60-EAB5-0543-977F-B61F85B5086A}" type="presParOf" srcId="{C4FE27A9-6818-468D-8F72-5DEAE64958BC}" destId="{7BFF32FB-43C2-9246-86FC-7C859C03CB3C}" srcOrd="0" destOrd="0" presId="urn:microsoft.com/office/officeart/2009/3/layout/HorizontalOrganizationChart"/>
    <dgm:cxn modelId="{1FA71BB4-6BF8-384F-9527-64D2C3ADB0B1}" type="presParOf" srcId="{C4FE27A9-6818-468D-8F72-5DEAE64958BC}" destId="{673D202A-766E-9642-B8BB-C9940BC2286E}" srcOrd="1" destOrd="0" presId="urn:microsoft.com/office/officeart/2009/3/layout/HorizontalOrganizationChart"/>
    <dgm:cxn modelId="{A282A792-4880-8745-880D-2301706C8A61}" type="presParOf" srcId="{673D202A-766E-9642-B8BB-C9940BC2286E}" destId="{D8E55E7B-DC6E-0644-B338-8AD9DF1A4457}" srcOrd="0" destOrd="0" presId="urn:microsoft.com/office/officeart/2009/3/layout/HorizontalOrganizationChart"/>
    <dgm:cxn modelId="{D5D7B342-66F1-3D48-BDCA-7048BA305215}" type="presParOf" srcId="{D8E55E7B-DC6E-0644-B338-8AD9DF1A4457}" destId="{14CDB112-B339-ED4F-8BC8-D6D453500EC6}" srcOrd="0" destOrd="0" presId="urn:microsoft.com/office/officeart/2009/3/layout/HorizontalOrganizationChart"/>
    <dgm:cxn modelId="{62F8621C-0CF2-8D47-B053-8240A3021A7C}" type="presParOf" srcId="{D8E55E7B-DC6E-0644-B338-8AD9DF1A4457}" destId="{7CCED025-FB17-4D43-9BB3-E82306DF8753}" srcOrd="1" destOrd="0" presId="urn:microsoft.com/office/officeart/2009/3/layout/HorizontalOrganizationChart"/>
    <dgm:cxn modelId="{3259D800-30B2-7441-A536-C01C5A6347A3}" type="presParOf" srcId="{673D202A-766E-9642-B8BB-C9940BC2286E}" destId="{9E574975-4A4C-A749-ACA0-9ADEA343BD91}" srcOrd="1" destOrd="0" presId="urn:microsoft.com/office/officeart/2009/3/layout/HorizontalOrganizationChart"/>
    <dgm:cxn modelId="{E00D8FEC-5551-094B-B2D1-DF283F1BDC00}" type="presParOf" srcId="{673D202A-766E-9642-B8BB-C9940BC2286E}" destId="{13D6AD50-6435-F144-9CF0-261990D51256}" srcOrd="2" destOrd="0" presId="urn:microsoft.com/office/officeart/2009/3/layout/HorizontalOrganizationChart"/>
    <dgm:cxn modelId="{F380CEC9-A0A9-8F4B-B3B7-F8EF12652854}" type="presParOf" srcId="{C4FE27A9-6818-468D-8F72-5DEAE64958BC}" destId="{E8CF0A4E-CA65-5A40-BD2C-A753817A8051}" srcOrd="2" destOrd="0" presId="urn:microsoft.com/office/officeart/2009/3/layout/HorizontalOrganizationChart"/>
    <dgm:cxn modelId="{2891B0C3-ADC1-6D46-8135-2890151E4423}" type="presParOf" srcId="{C4FE27A9-6818-468D-8F72-5DEAE64958BC}" destId="{4C7384E8-2734-804F-841A-5471C9A7F836}" srcOrd="3" destOrd="0" presId="urn:microsoft.com/office/officeart/2009/3/layout/HorizontalOrganizationChart"/>
    <dgm:cxn modelId="{435DAEE7-5977-B542-A907-0C4DAD8E4290}" type="presParOf" srcId="{4C7384E8-2734-804F-841A-5471C9A7F836}" destId="{CF6BE9FA-C1DB-9D4C-B8CA-C1EB64A4714C}" srcOrd="0" destOrd="0" presId="urn:microsoft.com/office/officeart/2009/3/layout/HorizontalOrganizationChart"/>
    <dgm:cxn modelId="{607AA0B8-A549-DD43-B461-E7FB64E96D26}" type="presParOf" srcId="{CF6BE9FA-C1DB-9D4C-B8CA-C1EB64A4714C}" destId="{DAB8573C-1B8E-844A-813E-6EA1EE9095C9}" srcOrd="0" destOrd="0" presId="urn:microsoft.com/office/officeart/2009/3/layout/HorizontalOrganizationChart"/>
    <dgm:cxn modelId="{2154E219-7098-D142-85BC-94D3E73882E1}" type="presParOf" srcId="{CF6BE9FA-C1DB-9D4C-B8CA-C1EB64A4714C}" destId="{8A6FE46A-939B-0448-AC0E-3CF4A793D4DE}" srcOrd="1" destOrd="0" presId="urn:microsoft.com/office/officeart/2009/3/layout/HorizontalOrganizationChart"/>
    <dgm:cxn modelId="{CB84952C-2B4B-C044-BDC9-9FCBF2EBE075}" type="presParOf" srcId="{4C7384E8-2734-804F-841A-5471C9A7F836}" destId="{A4CC2B6B-778B-F74F-9959-E7A18A352890}" srcOrd="1" destOrd="0" presId="urn:microsoft.com/office/officeart/2009/3/layout/HorizontalOrganizationChart"/>
    <dgm:cxn modelId="{10FFF0C7-0D9B-B942-B048-BBEC21544A26}" type="presParOf" srcId="{4C7384E8-2734-804F-841A-5471C9A7F836}" destId="{31F06803-7A61-0A41-9B83-F48839D2C2F3}" srcOrd="2" destOrd="0" presId="urn:microsoft.com/office/officeart/2009/3/layout/HorizontalOrganizationChart"/>
    <dgm:cxn modelId="{5885FE75-BAA5-C34B-8A21-CFE06415A951}" type="presParOf" srcId="{9441C830-A66B-4AFB-9252-8069549D4F0A}" destId="{B9E24DCA-DEF6-41DD-8228-40542DF88903}" srcOrd="2" destOrd="0" presId="urn:microsoft.com/office/officeart/2009/3/layout/HorizontalOrganizationChart"/>
    <dgm:cxn modelId="{E14F1871-690F-074B-B919-0BDF17B5449C}" type="presParOf" srcId="{96876921-77F4-4E08-9148-E99125692808}" destId="{72A5A8A1-C34D-4CC9-B014-4EDC4C60B5CB}" srcOrd="2" destOrd="0" presId="urn:microsoft.com/office/officeart/2009/3/layout/HorizontalOrganizationChart"/>
    <dgm:cxn modelId="{788A0437-4660-994F-94AF-B76A3FE0995A}" type="presParOf" srcId="{96876921-77F4-4E08-9148-E99125692808}" destId="{99464D45-2B22-432F-8F6C-3394CEC310A7}" srcOrd="3" destOrd="0" presId="urn:microsoft.com/office/officeart/2009/3/layout/HorizontalOrganizationChart"/>
    <dgm:cxn modelId="{33E0B873-39E7-AD45-A9BB-05C7D5ABFBC6}" type="presParOf" srcId="{99464D45-2B22-432F-8F6C-3394CEC310A7}" destId="{7EEFA05D-0146-474D-BB41-35A44BBAC0EB}" srcOrd="0" destOrd="0" presId="urn:microsoft.com/office/officeart/2009/3/layout/HorizontalOrganizationChart"/>
    <dgm:cxn modelId="{90F3FD48-5D58-AB46-9046-580649E5D816}" type="presParOf" srcId="{7EEFA05D-0146-474D-BB41-35A44BBAC0EB}" destId="{86A07B8D-FF15-4EFF-8681-05A46BF1E797}" srcOrd="0" destOrd="0" presId="urn:microsoft.com/office/officeart/2009/3/layout/HorizontalOrganizationChart"/>
    <dgm:cxn modelId="{54E41D82-CD45-3B4A-B458-C4F0B3B16E43}" type="presParOf" srcId="{7EEFA05D-0146-474D-BB41-35A44BBAC0EB}" destId="{A4529214-DB2D-4B21-8831-F60F2A376559}" srcOrd="1" destOrd="0" presId="urn:microsoft.com/office/officeart/2009/3/layout/HorizontalOrganizationChart"/>
    <dgm:cxn modelId="{D9B819E5-2B54-E34B-B7CA-38A67E74F65F}" type="presParOf" srcId="{99464D45-2B22-432F-8F6C-3394CEC310A7}" destId="{4C9D6515-EA4F-4DBF-A8FE-0711C70136B1}" srcOrd="1" destOrd="0" presId="urn:microsoft.com/office/officeart/2009/3/layout/HorizontalOrganizationChart"/>
    <dgm:cxn modelId="{54BFB668-CE53-6D4E-A2C1-059D56A37299}" type="presParOf" srcId="{4C9D6515-EA4F-4DBF-A8FE-0711C70136B1}" destId="{379ABA19-A473-FE45-9331-0301B54FD93C}" srcOrd="0" destOrd="0" presId="urn:microsoft.com/office/officeart/2009/3/layout/HorizontalOrganizationChart"/>
    <dgm:cxn modelId="{E8371F4C-903E-AA49-82F5-EB5CA0A4DB97}" type="presParOf" srcId="{4C9D6515-EA4F-4DBF-A8FE-0711C70136B1}" destId="{D17305E8-7A35-DB4D-9EBC-A0D5B5E862AC}" srcOrd="1" destOrd="0" presId="urn:microsoft.com/office/officeart/2009/3/layout/HorizontalOrganizationChart"/>
    <dgm:cxn modelId="{05521FD5-DA9A-8B48-8DDA-AEE4EA7BE4DB}" type="presParOf" srcId="{D17305E8-7A35-DB4D-9EBC-A0D5B5E862AC}" destId="{C31642AC-C513-944E-B549-40C2E78FFFE9}" srcOrd="0" destOrd="0" presId="urn:microsoft.com/office/officeart/2009/3/layout/HorizontalOrganizationChart"/>
    <dgm:cxn modelId="{DD9F753D-F238-5746-9341-2D0331052379}" type="presParOf" srcId="{C31642AC-C513-944E-B549-40C2E78FFFE9}" destId="{79FB9BA2-7352-E84B-B0ED-835C9687EDCB}" srcOrd="0" destOrd="0" presId="urn:microsoft.com/office/officeart/2009/3/layout/HorizontalOrganizationChart"/>
    <dgm:cxn modelId="{3E0FF45B-D4EB-1A48-92C7-E64F7C84CCD5}" type="presParOf" srcId="{C31642AC-C513-944E-B549-40C2E78FFFE9}" destId="{4B13A3BF-5343-9444-A1FF-7ADB521B085D}" srcOrd="1" destOrd="0" presId="urn:microsoft.com/office/officeart/2009/3/layout/HorizontalOrganizationChart"/>
    <dgm:cxn modelId="{3D72A0B6-4D0B-2740-9086-19E397B852E7}" type="presParOf" srcId="{D17305E8-7A35-DB4D-9EBC-A0D5B5E862AC}" destId="{B0E932D3-C646-0F4F-8A79-36667D3E72F2}" srcOrd="1" destOrd="0" presId="urn:microsoft.com/office/officeart/2009/3/layout/HorizontalOrganizationChart"/>
    <dgm:cxn modelId="{274D1D84-26A5-4340-8A82-B994D8DFF071}" type="presParOf" srcId="{D17305E8-7A35-DB4D-9EBC-A0D5B5E862AC}" destId="{7C2EB8A8-883A-B54F-9D38-2F1A2CB3477A}" srcOrd="2" destOrd="0" presId="urn:microsoft.com/office/officeart/2009/3/layout/HorizontalOrganizationChart"/>
    <dgm:cxn modelId="{5829F47C-E443-1243-8446-6B5E3C7892AC}" type="presParOf" srcId="{4C9D6515-EA4F-4DBF-A8FE-0711C70136B1}" destId="{A936B96B-C3FB-7C4C-BCE5-5BA2D2394456}" srcOrd="2" destOrd="0" presId="urn:microsoft.com/office/officeart/2009/3/layout/HorizontalOrganizationChart"/>
    <dgm:cxn modelId="{17180A75-8109-6E46-8CD0-865D4BF2C2CC}" type="presParOf" srcId="{4C9D6515-EA4F-4DBF-A8FE-0711C70136B1}" destId="{D23D9999-86EB-EE4C-9C22-F3D1517D8318}" srcOrd="3" destOrd="0" presId="urn:microsoft.com/office/officeart/2009/3/layout/HorizontalOrganizationChart"/>
    <dgm:cxn modelId="{0A3078FA-EF9D-F446-94C0-E577F091FEA2}" type="presParOf" srcId="{D23D9999-86EB-EE4C-9C22-F3D1517D8318}" destId="{0575C974-45CC-9A4D-BD9D-D30EFB3DD8C4}" srcOrd="0" destOrd="0" presId="urn:microsoft.com/office/officeart/2009/3/layout/HorizontalOrganizationChart"/>
    <dgm:cxn modelId="{CE48B3DC-3B9E-0942-87FE-923C1CBEACEC}" type="presParOf" srcId="{0575C974-45CC-9A4D-BD9D-D30EFB3DD8C4}" destId="{33365DED-FAEC-F146-A14B-D7ED29FFB7A9}" srcOrd="0" destOrd="0" presId="urn:microsoft.com/office/officeart/2009/3/layout/HorizontalOrganizationChart"/>
    <dgm:cxn modelId="{0A6E08AD-5FCA-C243-8976-55D8C1269272}" type="presParOf" srcId="{0575C974-45CC-9A4D-BD9D-D30EFB3DD8C4}" destId="{F9DC0280-AFB0-1344-8EDF-67FF9AD10016}" srcOrd="1" destOrd="0" presId="urn:microsoft.com/office/officeart/2009/3/layout/HorizontalOrganizationChart"/>
    <dgm:cxn modelId="{2C53CA15-03F5-C546-BD23-E07019A744DA}" type="presParOf" srcId="{D23D9999-86EB-EE4C-9C22-F3D1517D8318}" destId="{3D60AD4A-AE67-8247-8BA0-3F3CC8BAE45C}" srcOrd="1" destOrd="0" presId="urn:microsoft.com/office/officeart/2009/3/layout/HorizontalOrganizationChart"/>
    <dgm:cxn modelId="{F8F6D57B-C3FE-A04A-9187-0FDE448B3907}" type="presParOf" srcId="{D23D9999-86EB-EE4C-9C22-F3D1517D8318}" destId="{B810DF8D-A5A6-B443-B0F9-6E80A51B8900}" srcOrd="2" destOrd="0" presId="urn:microsoft.com/office/officeart/2009/3/layout/HorizontalOrganizationChart"/>
    <dgm:cxn modelId="{AF40F091-2685-E740-B1B8-4629AFF6F316}" type="presParOf" srcId="{4C9D6515-EA4F-4DBF-A8FE-0711C70136B1}" destId="{7644CF79-AD81-CF47-BE12-69BDE11A6232}" srcOrd="4" destOrd="0" presId="urn:microsoft.com/office/officeart/2009/3/layout/HorizontalOrganizationChart"/>
    <dgm:cxn modelId="{A53E407A-E644-8A49-85CA-9B07C95BE331}" type="presParOf" srcId="{4C9D6515-EA4F-4DBF-A8FE-0711C70136B1}" destId="{3FF82BDF-8249-9947-AA4A-D8DC872E8185}" srcOrd="5" destOrd="0" presId="urn:microsoft.com/office/officeart/2009/3/layout/HorizontalOrganizationChart"/>
    <dgm:cxn modelId="{7439C2B6-AF6D-1444-B7E5-CD4730A577E6}" type="presParOf" srcId="{3FF82BDF-8249-9947-AA4A-D8DC872E8185}" destId="{A4EA61E3-C9BA-834D-B484-2D5FC9B5EA4C}" srcOrd="0" destOrd="0" presId="urn:microsoft.com/office/officeart/2009/3/layout/HorizontalOrganizationChart"/>
    <dgm:cxn modelId="{2C0FDBBD-7610-5547-81DB-E2A0B7DB900E}" type="presParOf" srcId="{A4EA61E3-C9BA-834D-B484-2D5FC9B5EA4C}" destId="{C2F2E2F5-9B14-DE48-9F0C-D7F1963E86F0}" srcOrd="0" destOrd="0" presId="urn:microsoft.com/office/officeart/2009/3/layout/HorizontalOrganizationChart"/>
    <dgm:cxn modelId="{968CDF51-F8BC-1948-9387-9F53EF489A34}" type="presParOf" srcId="{A4EA61E3-C9BA-834D-B484-2D5FC9B5EA4C}" destId="{277ACC65-3623-A04B-8900-E9985F6B4B9E}" srcOrd="1" destOrd="0" presId="urn:microsoft.com/office/officeart/2009/3/layout/HorizontalOrganizationChart"/>
    <dgm:cxn modelId="{4DA12004-C9DC-C84F-A63E-54BED9A7539B}" type="presParOf" srcId="{3FF82BDF-8249-9947-AA4A-D8DC872E8185}" destId="{57ADBD7F-AF20-4741-A83A-5EBB17E3A33C}" srcOrd="1" destOrd="0" presId="urn:microsoft.com/office/officeart/2009/3/layout/HorizontalOrganizationChart"/>
    <dgm:cxn modelId="{4FA7E8EB-F8A0-3F43-9A73-AC4A7997B7CC}" type="presParOf" srcId="{3FF82BDF-8249-9947-AA4A-D8DC872E8185}" destId="{5B52B95E-B2B2-8943-9F2F-202CF74565D6}" srcOrd="2" destOrd="0" presId="urn:microsoft.com/office/officeart/2009/3/layout/HorizontalOrganizationChart"/>
    <dgm:cxn modelId="{D70AEA0F-DA1C-B44D-BB6A-5C12852F60D5}" type="presParOf" srcId="{4C9D6515-EA4F-4DBF-A8FE-0711C70136B1}" destId="{CE55B797-F9F9-6B4B-8094-C0742124C035}" srcOrd="6" destOrd="0" presId="urn:microsoft.com/office/officeart/2009/3/layout/HorizontalOrganizationChart"/>
    <dgm:cxn modelId="{A76EEE51-BDE7-3F45-BDC2-D6D881CD5A85}" type="presParOf" srcId="{4C9D6515-EA4F-4DBF-A8FE-0711C70136B1}" destId="{6ABC1CE4-6B02-974D-ADC2-E34A567D2778}" srcOrd="7" destOrd="0" presId="urn:microsoft.com/office/officeart/2009/3/layout/HorizontalOrganizationChart"/>
    <dgm:cxn modelId="{11BECB73-6F10-6F4D-9055-AAB3EBF7808B}" type="presParOf" srcId="{6ABC1CE4-6B02-974D-ADC2-E34A567D2778}" destId="{26CB24F3-9E57-9743-9BE8-BC04DD55C855}" srcOrd="0" destOrd="0" presId="urn:microsoft.com/office/officeart/2009/3/layout/HorizontalOrganizationChart"/>
    <dgm:cxn modelId="{8C1FADE0-6B6D-0D42-91E7-4D25DF2312DE}" type="presParOf" srcId="{26CB24F3-9E57-9743-9BE8-BC04DD55C855}" destId="{4313895C-EAC7-D540-8220-83EF22D2A985}" srcOrd="0" destOrd="0" presId="urn:microsoft.com/office/officeart/2009/3/layout/HorizontalOrganizationChart"/>
    <dgm:cxn modelId="{ED3D6474-E70D-804D-9AF4-0DF97591197A}" type="presParOf" srcId="{26CB24F3-9E57-9743-9BE8-BC04DD55C855}" destId="{CD5AF497-A20D-814B-8355-13A9D2B39F0D}" srcOrd="1" destOrd="0" presId="urn:microsoft.com/office/officeart/2009/3/layout/HorizontalOrganizationChart"/>
    <dgm:cxn modelId="{7C54B9C4-AD81-7441-8C6B-5F1F13002F03}" type="presParOf" srcId="{6ABC1CE4-6B02-974D-ADC2-E34A567D2778}" destId="{4CBA918D-33AB-EC48-A20C-1C5CB15EA4BA}" srcOrd="1" destOrd="0" presId="urn:microsoft.com/office/officeart/2009/3/layout/HorizontalOrganizationChart"/>
    <dgm:cxn modelId="{557926BD-9B9D-7E47-BA59-9411D1BCE49D}" type="presParOf" srcId="{6ABC1CE4-6B02-974D-ADC2-E34A567D2778}" destId="{0F5DF85A-9C52-2B4F-B3B9-01C0536FC8D3}" srcOrd="2" destOrd="0" presId="urn:microsoft.com/office/officeart/2009/3/layout/HorizontalOrganizationChart"/>
    <dgm:cxn modelId="{9ECE93ED-8192-0542-AF44-B121AF6064A1}" type="presParOf" srcId="{4C9D6515-EA4F-4DBF-A8FE-0711C70136B1}" destId="{CA7F864A-B715-144F-A7D1-BBDAFEF3E30B}" srcOrd="8" destOrd="0" presId="urn:microsoft.com/office/officeart/2009/3/layout/HorizontalOrganizationChart"/>
    <dgm:cxn modelId="{89E16C56-4CE2-704A-B476-7BA79EE4BD71}" type="presParOf" srcId="{4C9D6515-EA4F-4DBF-A8FE-0711C70136B1}" destId="{93277591-5B29-A04E-922F-D1710EE013E4}" srcOrd="9" destOrd="0" presId="urn:microsoft.com/office/officeart/2009/3/layout/HorizontalOrganizationChart"/>
    <dgm:cxn modelId="{593F91F6-A871-574A-BA5A-FE2C88972CC1}" type="presParOf" srcId="{93277591-5B29-A04E-922F-D1710EE013E4}" destId="{50E2F346-C133-E842-BF2A-F5F57222D076}" srcOrd="0" destOrd="0" presId="urn:microsoft.com/office/officeart/2009/3/layout/HorizontalOrganizationChart"/>
    <dgm:cxn modelId="{6C241010-DADB-1847-8159-BB8E68D47192}" type="presParOf" srcId="{50E2F346-C133-E842-BF2A-F5F57222D076}" destId="{5258876E-6456-4445-96FE-9E62F4F412CA}" srcOrd="0" destOrd="0" presId="urn:microsoft.com/office/officeart/2009/3/layout/HorizontalOrganizationChart"/>
    <dgm:cxn modelId="{AA5854BA-8513-C748-8C15-3C275E1890FE}" type="presParOf" srcId="{50E2F346-C133-E842-BF2A-F5F57222D076}" destId="{0FBF52C4-216A-504C-8EB7-6F3B6CB96CFC}" srcOrd="1" destOrd="0" presId="urn:microsoft.com/office/officeart/2009/3/layout/HorizontalOrganizationChart"/>
    <dgm:cxn modelId="{3939359E-E900-804C-A1A7-575D07D7655B}" type="presParOf" srcId="{93277591-5B29-A04E-922F-D1710EE013E4}" destId="{49DE2AD2-BF70-DB41-BFFF-0F0A02DB4CC0}" srcOrd="1" destOrd="0" presId="urn:microsoft.com/office/officeart/2009/3/layout/HorizontalOrganizationChart"/>
    <dgm:cxn modelId="{3F721A26-AEA5-C846-883A-E57EEEA050A1}" type="presParOf" srcId="{93277591-5B29-A04E-922F-D1710EE013E4}" destId="{32A961F2-56F5-EF4A-8581-68FBF5B9A24A}" srcOrd="2" destOrd="0" presId="urn:microsoft.com/office/officeart/2009/3/layout/HorizontalOrganizationChart"/>
    <dgm:cxn modelId="{4D2088FB-2D77-0F49-8B40-DFFD809360D6}" type="presParOf" srcId="{99464D45-2B22-432F-8F6C-3394CEC310A7}" destId="{686779DB-34D3-4F60-84B6-A35826FF3C2A}" srcOrd="2" destOrd="0" presId="urn:microsoft.com/office/officeart/2009/3/layout/HorizontalOrganizationChart"/>
    <dgm:cxn modelId="{59D756FE-AC1B-DD4F-B3A5-9AAFCDF059A7}" type="presParOf" srcId="{96876921-77F4-4E08-9148-E99125692808}" destId="{B94BF64B-9716-424E-A851-42E8E7B2B9A7}" srcOrd="4" destOrd="0" presId="urn:microsoft.com/office/officeart/2009/3/layout/HorizontalOrganizationChart"/>
    <dgm:cxn modelId="{EEDE5FFB-6C5E-6545-B6D8-D887D52B598E}" type="presParOf" srcId="{96876921-77F4-4E08-9148-E99125692808}" destId="{31E814C1-FFDD-BA48-BF9D-F3C8FF892503}" srcOrd="5" destOrd="0" presId="urn:microsoft.com/office/officeart/2009/3/layout/HorizontalOrganizationChart"/>
    <dgm:cxn modelId="{900B1D47-706D-5B40-B4D7-18AB2AE899E3}" type="presParOf" srcId="{31E814C1-FFDD-BA48-BF9D-F3C8FF892503}" destId="{1780440E-D92A-B040-A710-F8D875101E05}" srcOrd="0" destOrd="0" presId="urn:microsoft.com/office/officeart/2009/3/layout/HorizontalOrganizationChart"/>
    <dgm:cxn modelId="{88A29EB7-C4B7-8144-981D-7BE03CC12EA8}" type="presParOf" srcId="{1780440E-D92A-B040-A710-F8D875101E05}" destId="{A73C4A40-2D47-BF42-9EF8-B3BEE9451F45}" srcOrd="0" destOrd="0" presId="urn:microsoft.com/office/officeart/2009/3/layout/HorizontalOrganizationChart"/>
    <dgm:cxn modelId="{50E9B937-F4A1-EC45-870A-F044E982B6E0}" type="presParOf" srcId="{1780440E-D92A-B040-A710-F8D875101E05}" destId="{BCDD8BD9-F9D2-4C44-AB56-5005F5FB7B08}" srcOrd="1" destOrd="0" presId="urn:microsoft.com/office/officeart/2009/3/layout/HorizontalOrganizationChart"/>
    <dgm:cxn modelId="{667ABCAF-C00B-4348-BFCC-43EB76920679}" type="presParOf" srcId="{31E814C1-FFDD-BA48-BF9D-F3C8FF892503}" destId="{B22D4294-1D49-E046-9CF9-7B480D0762E6}" srcOrd="1" destOrd="0" presId="urn:microsoft.com/office/officeart/2009/3/layout/HorizontalOrganizationChart"/>
    <dgm:cxn modelId="{045F1336-FCF3-BB43-AFB8-8699D21EF329}" type="presParOf" srcId="{31E814C1-FFDD-BA48-BF9D-F3C8FF892503}" destId="{E1D0C206-488D-6348-BEA7-1FE8B1679EF7}" srcOrd="2" destOrd="0" presId="urn:microsoft.com/office/officeart/2009/3/layout/HorizontalOrganizationChart"/>
    <dgm:cxn modelId="{7CDA5314-9627-FF49-80AD-EB618E87FFA8}"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BFF90-CF5F-CB43-965E-AB7C893E7C97}">
      <dsp:nvSpPr>
        <dsp:cNvPr id="0" name=""/>
        <dsp:cNvSpPr/>
      </dsp:nvSpPr>
      <dsp:spPr>
        <a:xfrm>
          <a:off x="6678171" y="3626554"/>
          <a:ext cx="1128112" cy="1546563"/>
        </a:xfrm>
        <a:custGeom>
          <a:avLst/>
          <a:gdLst/>
          <a:ahLst/>
          <a:cxnLst/>
          <a:rect l="0" t="0" r="0" b="0"/>
          <a:pathLst>
            <a:path>
              <a:moveTo>
                <a:pt x="0" y="0"/>
              </a:moveTo>
              <a:lnTo>
                <a:pt x="984069" y="0"/>
              </a:lnTo>
              <a:lnTo>
                <a:pt x="984069" y="1546563"/>
              </a:lnTo>
              <a:lnTo>
                <a:pt x="1128112" y="15465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B6A9C6-B10B-9648-864E-513B57035D5C}">
      <dsp:nvSpPr>
        <dsp:cNvPr id="0" name=""/>
        <dsp:cNvSpPr/>
      </dsp:nvSpPr>
      <dsp:spPr>
        <a:xfrm>
          <a:off x="6678171" y="3626554"/>
          <a:ext cx="1128112" cy="927180"/>
        </a:xfrm>
        <a:custGeom>
          <a:avLst/>
          <a:gdLst/>
          <a:ahLst/>
          <a:cxnLst/>
          <a:rect l="0" t="0" r="0" b="0"/>
          <a:pathLst>
            <a:path>
              <a:moveTo>
                <a:pt x="0" y="0"/>
              </a:moveTo>
              <a:lnTo>
                <a:pt x="984069" y="0"/>
              </a:lnTo>
              <a:lnTo>
                <a:pt x="984069" y="927180"/>
              </a:lnTo>
              <a:lnTo>
                <a:pt x="1128112" y="92718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B6BB98-914A-A541-96F8-77FAE9572AAB}">
      <dsp:nvSpPr>
        <dsp:cNvPr id="0" name=""/>
        <dsp:cNvSpPr/>
      </dsp:nvSpPr>
      <dsp:spPr>
        <a:xfrm>
          <a:off x="6678171" y="3626554"/>
          <a:ext cx="1128112" cy="307797"/>
        </a:xfrm>
        <a:custGeom>
          <a:avLst/>
          <a:gdLst/>
          <a:ahLst/>
          <a:cxnLst/>
          <a:rect l="0" t="0" r="0" b="0"/>
          <a:pathLst>
            <a:path>
              <a:moveTo>
                <a:pt x="0" y="0"/>
              </a:moveTo>
              <a:lnTo>
                <a:pt x="984069" y="0"/>
              </a:lnTo>
              <a:lnTo>
                <a:pt x="984069" y="307797"/>
              </a:lnTo>
              <a:lnTo>
                <a:pt x="1128112" y="30779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94778-FF52-324E-BE97-844536751FD3}">
      <dsp:nvSpPr>
        <dsp:cNvPr id="0" name=""/>
        <dsp:cNvSpPr/>
      </dsp:nvSpPr>
      <dsp:spPr>
        <a:xfrm>
          <a:off x="6678171" y="3314969"/>
          <a:ext cx="1128112" cy="311585"/>
        </a:xfrm>
        <a:custGeom>
          <a:avLst/>
          <a:gdLst/>
          <a:ahLst/>
          <a:cxnLst/>
          <a:rect l="0" t="0" r="0" b="0"/>
          <a:pathLst>
            <a:path>
              <a:moveTo>
                <a:pt x="0" y="311585"/>
              </a:moveTo>
              <a:lnTo>
                <a:pt x="984069" y="311585"/>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3E852-777A-154E-9F73-034B26D7CCF4}">
      <dsp:nvSpPr>
        <dsp:cNvPr id="0" name=""/>
        <dsp:cNvSpPr/>
      </dsp:nvSpPr>
      <dsp:spPr>
        <a:xfrm>
          <a:off x="6678171" y="2695586"/>
          <a:ext cx="1128112" cy="930968"/>
        </a:xfrm>
        <a:custGeom>
          <a:avLst/>
          <a:gdLst/>
          <a:ahLst/>
          <a:cxnLst/>
          <a:rect l="0" t="0" r="0" b="0"/>
          <a:pathLst>
            <a:path>
              <a:moveTo>
                <a:pt x="0" y="930968"/>
              </a:moveTo>
              <a:lnTo>
                <a:pt x="984069" y="930968"/>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596C0-C5E2-3B4E-87C7-A6C1D15EB921}">
      <dsp:nvSpPr>
        <dsp:cNvPr id="0" name=""/>
        <dsp:cNvSpPr/>
      </dsp:nvSpPr>
      <dsp:spPr>
        <a:xfrm>
          <a:off x="6678171" y="2076203"/>
          <a:ext cx="1128112" cy="1550350"/>
        </a:xfrm>
        <a:custGeom>
          <a:avLst/>
          <a:gdLst/>
          <a:ahLst/>
          <a:cxnLst/>
          <a:rect l="0" t="0" r="0" b="0"/>
          <a:pathLst>
            <a:path>
              <a:moveTo>
                <a:pt x="0" y="1550350"/>
              </a:moveTo>
              <a:lnTo>
                <a:pt x="984069" y="1550350"/>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3541846" y="2232942"/>
          <a:ext cx="288085" cy="1393611"/>
        </a:xfrm>
        <a:custGeom>
          <a:avLst/>
          <a:gdLst/>
          <a:ahLst/>
          <a:cxnLst/>
          <a:rect l="0" t="0" r="0" b="0"/>
          <a:pathLst>
            <a:path>
              <a:moveTo>
                <a:pt x="0" y="0"/>
              </a:moveTo>
              <a:lnTo>
                <a:pt x="144042" y="0"/>
              </a:lnTo>
              <a:lnTo>
                <a:pt x="144042" y="1393611"/>
              </a:lnTo>
              <a:lnTo>
                <a:pt x="288085" y="13936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41846" y="1458714"/>
          <a:ext cx="288085" cy="774228"/>
        </a:xfrm>
        <a:custGeom>
          <a:avLst/>
          <a:gdLst/>
          <a:ahLst/>
          <a:cxnLst/>
          <a:rect l="0" t="0" r="0" b="0"/>
          <a:pathLst>
            <a:path>
              <a:moveTo>
                <a:pt x="0" y="774228"/>
              </a:moveTo>
              <a:lnTo>
                <a:pt x="144042" y="774228"/>
              </a:lnTo>
              <a:lnTo>
                <a:pt x="144042" y="0"/>
              </a:lnTo>
              <a:lnTo>
                <a:pt x="2880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AC6951-5983-0045-9FF4-AFFF0BF6642D}">
      <dsp:nvSpPr>
        <dsp:cNvPr id="0" name=""/>
        <dsp:cNvSpPr/>
      </dsp:nvSpPr>
      <dsp:spPr>
        <a:xfrm>
          <a:off x="6678171" y="839331"/>
          <a:ext cx="1128112" cy="617489"/>
        </a:xfrm>
        <a:custGeom>
          <a:avLst/>
          <a:gdLst/>
          <a:ahLst/>
          <a:cxnLst/>
          <a:rect l="0" t="0" r="0" b="0"/>
          <a:pathLst>
            <a:path>
              <a:moveTo>
                <a:pt x="0" y="0"/>
              </a:moveTo>
              <a:lnTo>
                <a:pt x="984069" y="0"/>
              </a:lnTo>
              <a:lnTo>
                <a:pt x="984069" y="617489"/>
              </a:lnTo>
              <a:lnTo>
                <a:pt x="1128112" y="61748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A8AF80-A25F-F741-A36D-16F9A160FFB0}">
      <dsp:nvSpPr>
        <dsp:cNvPr id="0" name=""/>
        <dsp:cNvSpPr/>
      </dsp:nvSpPr>
      <dsp:spPr>
        <a:xfrm>
          <a:off x="6678171" y="791717"/>
          <a:ext cx="1128112" cy="91440"/>
        </a:xfrm>
        <a:custGeom>
          <a:avLst/>
          <a:gdLst/>
          <a:ahLst/>
          <a:cxnLst/>
          <a:rect l="0" t="0" r="0" b="0"/>
          <a:pathLst>
            <a:path>
              <a:moveTo>
                <a:pt x="0" y="47613"/>
              </a:moveTo>
              <a:lnTo>
                <a:pt x="984069" y="47613"/>
              </a:lnTo>
              <a:lnTo>
                <a:pt x="984069" y="45720"/>
              </a:lnTo>
              <a:lnTo>
                <a:pt x="1128112"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81CAE0-44BF-AC40-9BEB-CD407D2DBD46}">
      <dsp:nvSpPr>
        <dsp:cNvPr id="0" name=""/>
        <dsp:cNvSpPr/>
      </dsp:nvSpPr>
      <dsp:spPr>
        <a:xfrm>
          <a:off x="6678171" y="219664"/>
          <a:ext cx="1128112" cy="619666"/>
        </a:xfrm>
        <a:custGeom>
          <a:avLst/>
          <a:gdLst/>
          <a:ahLst/>
          <a:cxnLst/>
          <a:rect l="0" t="0" r="0" b="0"/>
          <a:pathLst>
            <a:path>
              <a:moveTo>
                <a:pt x="0" y="619666"/>
              </a:moveTo>
              <a:lnTo>
                <a:pt x="984069" y="619666"/>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41846" y="839331"/>
          <a:ext cx="288085" cy="1393611"/>
        </a:xfrm>
        <a:custGeom>
          <a:avLst/>
          <a:gdLst/>
          <a:ahLst/>
          <a:cxnLst/>
          <a:rect l="0" t="0" r="0" b="0"/>
          <a:pathLst>
            <a:path>
              <a:moveTo>
                <a:pt x="0" y="1393611"/>
              </a:moveTo>
              <a:lnTo>
                <a:pt x="144042" y="1393611"/>
              </a:lnTo>
              <a:lnTo>
                <a:pt x="144042" y="0"/>
              </a:lnTo>
              <a:lnTo>
                <a:pt x="2880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03375" y="2013277"/>
          <a:ext cx="2638470"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03375" y="2013277"/>
        <a:ext cx="2638470" cy="439329"/>
      </dsp:txXfrm>
    </dsp:sp>
    <dsp:sp modelId="{22C8BBC7-02FA-4EF0-899A-834C1FEE39E3}">
      <dsp:nvSpPr>
        <dsp:cNvPr id="0" name=""/>
        <dsp:cNvSpPr/>
      </dsp:nvSpPr>
      <dsp:spPr>
        <a:xfrm>
          <a:off x="3829931" y="619666"/>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3829931" y="619666"/>
        <a:ext cx="2848239" cy="439329"/>
      </dsp:txXfrm>
    </dsp:sp>
    <dsp:sp modelId="{222F4CD8-203C-D842-9D27-B68E7FACA870}">
      <dsp:nvSpPr>
        <dsp:cNvPr id="0" name=""/>
        <dsp:cNvSpPr/>
      </dsp:nvSpPr>
      <dsp:spPr>
        <a:xfrm>
          <a:off x="7806283" y="0"/>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企业总体战略</a:t>
          </a:r>
        </a:p>
      </dsp:txBody>
      <dsp:txXfrm>
        <a:off x="7806283" y="0"/>
        <a:ext cx="2572816" cy="439329"/>
      </dsp:txXfrm>
    </dsp:sp>
    <dsp:sp modelId="{A2ABA4E4-E3CF-3C4B-BA74-A842332CEEC0}">
      <dsp:nvSpPr>
        <dsp:cNvPr id="0" name=""/>
        <dsp:cNvSpPr/>
      </dsp:nvSpPr>
      <dsp:spPr>
        <a:xfrm>
          <a:off x="7806283" y="617772"/>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事业层战略</a:t>
          </a:r>
        </a:p>
      </dsp:txBody>
      <dsp:txXfrm>
        <a:off x="7806283" y="617772"/>
        <a:ext cx="2572816" cy="439329"/>
      </dsp:txXfrm>
    </dsp:sp>
    <dsp:sp modelId="{E61F312A-A3BD-AB44-9513-B2CB0200A044}">
      <dsp:nvSpPr>
        <dsp:cNvPr id="0" name=""/>
        <dsp:cNvSpPr/>
      </dsp:nvSpPr>
      <dsp:spPr>
        <a:xfrm>
          <a:off x="7806283" y="1237155"/>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职能战略</a:t>
          </a:r>
        </a:p>
      </dsp:txBody>
      <dsp:txXfrm>
        <a:off x="7806283" y="1237155"/>
        <a:ext cx="2572816" cy="439329"/>
      </dsp:txXfrm>
    </dsp:sp>
    <dsp:sp modelId="{86A07B8D-FF15-4EFF-8681-05A46BF1E797}">
      <dsp:nvSpPr>
        <dsp:cNvPr id="0" name=""/>
        <dsp:cNvSpPr/>
      </dsp:nvSpPr>
      <dsp:spPr>
        <a:xfrm>
          <a:off x="3829931" y="1239049"/>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3829931" y="1239049"/>
        <a:ext cx="2848239" cy="439329"/>
      </dsp:txXfrm>
    </dsp:sp>
    <dsp:sp modelId="{A73C4A40-2D47-BF42-9EF8-B3BEE9451F45}">
      <dsp:nvSpPr>
        <dsp:cNvPr id="0" name=""/>
        <dsp:cNvSpPr/>
      </dsp:nvSpPr>
      <dsp:spPr>
        <a:xfrm>
          <a:off x="3829931" y="3406889"/>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3829931" y="3406889"/>
        <a:ext cx="2848239" cy="439329"/>
      </dsp:txXfrm>
    </dsp:sp>
    <dsp:sp modelId="{991AB451-6D48-794C-ADE5-A46D7863734E}">
      <dsp:nvSpPr>
        <dsp:cNvPr id="0" name=""/>
        <dsp:cNvSpPr/>
      </dsp:nvSpPr>
      <dsp:spPr>
        <a:xfrm>
          <a:off x="7806283" y="1856538"/>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确定企业使命</a:t>
          </a:r>
        </a:p>
      </dsp:txBody>
      <dsp:txXfrm>
        <a:off x="7806283" y="1856538"/>
        <a:ext cx="2572816" cy="439329"/>
      </dsp:txXfrm>
    </dsp:sp>
    <dsp:sp modelId="{ADD89AF0-147E-0C4E-A317-FD07F1E2B047}">
      <dsp:nvSpPr>
        <dsp:cNvPr id="0" name=""/>
        <dsp:cNvSpPr/>
      </dsp:nvSpPr>
      <dsp:spPr>
        <a:xfrm>
          <a:off x="7806283" y="2475921"/>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明确企业的目的和目标</a:t>
          </a:r>
        </a:p>
      </dsp:txBody>
      <dsp:txXfrm>
        <a:off x="7806283" y="2475921"/>
        <a:ext cx="2572816" cy="439329"/>
      </dsp:txXfrm>
    </dsp:sp>
    <dsp:sp modelId="{3D247ECB-83E9-F242-A176-0A1F575C3F95}">
      <dsp:nvSpPr>
        <dsp:cNvPr id="0" name=""/>
        <dsp:cNvSpPr/>
      </dsp:nvSpPr>
      <dsp:spPr>
        <a:xfrm>
          <a:off x="7806283" y="3095304"/>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企业战略条件分析</a:t>
          </a:r>
        </a:p>
      </dsp:txBody>
      <dsp:txXfrm>
        <a:off x="7806283" y="3095304"/>
        <a:ext cx="2572816" cy="439329"/>
      </dsp:txXfrm>
    </dsp:sp>
    <dsp:sp modelId="{F09774EF-5DE0-374B-AE1E-DF059D15C3A7}">
      <dsp:nvSpPr>
        <dsp:cNvPr id="0" name=""/>
        <dsp:cNvSpPr/>
      </dsp:nvSpPr>
      <dsp:spPr>
        <a:xfrm>
          <a:off x="7806283" y="3714687"/>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制定战略方案</a:t>
          </a:r>
        </a:p>
      </dsp:txBody>
      <dsp:txXfrm>
        <a:off x="7806283" y="3714687"/>
        <a:ext cx="2572816" cy="439329"/>
      </dsp:txXfrm>
    </dsp:sp>
    <dsp:sp modelId="{B04899C9-0755-AB4C-889F-1E2450193796}">
      <dsp:nvSpPr>
        <dsp:cNvPr id="0" name=""/>
        <dsp:cNvSpPr/>
      </dsp:nvSpPr>
      <dsp:spPr>
        <a:xfrm>
          <a:off x="7806283" y="4334070"/>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战略方案选优</a:t>
          </a:r>
        </a:p>
      </dsp:txBody>
      <dsp:txXfrm>
        <a:off x="7806283" y="4334070"/>
        <a:ext cx="2572816" cy="439329"/>
      </dsp:txXfrm>
    </dsp:sp>
    <dsp:sp modelId="{A367F6B8-D3DB-2A4F-9B5D-58D493806CA9}">
      <dsp:nvSpPr>
        <dsp:cNvPr id="0" name=""/>
        <dsp:cNvSpPr/>
      </dsp:nvSpPr>
      <dsp:spPr>
        <a:xfrm>
          <a:off x="7806283" y="4953453"/>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战略的实施与修正</a:t>
          </a:r>
        </a:p>
      </dsp:txBody>
      <dsp:txXfrm>
        <a:off x="7806283" y="4953453"/>
        <a:ext cx="2572816" cy="43932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4B6-7B90-1D44-8425-1C6F53408617}">
      <dsp:nvSpPr>
        <dsp:cNvPr id="0" name=""/>
        <dsp:cNvSpPr/>
      </dsp:nvSpPr>
      <dsp:spPr>
        <a:xfrm>
          <a:off x="5299941" y="4777649"/>
          <a:ext cx="352796" cy="91440"/>
        </a:xfrm>
        <a:custGeom>
          <a:avLst/>
          <a:gdLst/>
          <a:ahLst/>
          <a:cxnLst/>
          <a:rect l="0" t="0" r="0" b="0"/>
          <a:pathLst>
            <a:path>
              <a:moveTo>
                <a:pt x="0" y="45720"/>
              </a:moveTo>
              <a:lnTo>
                <a:pt x="35279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6F659-C5C0-2043-B383-B1AB7E81051E}">
      <dsp:nvSpPr>
        <dsp:cNvPr id="0" name=""/>
        <dsp:cNvSpPr/>
      </dsp:nvSpPr>
      <dsp:spPr>
        <a:xfrm>
          <a:off x="3183162" y="2834310"/>
          <a:ext cx="352796" cy="1989059"/>
        </a:xfrm>
        <a:custGeom>
          <a:avLst/>
          <a:gdLst/>
          <a:ahLst/>
          <a:cxnLst/>
          <a:rect l="0" t="0" r="0" b="0"/>
          <a:pathLst>
            <a:path>
              <a:moveTo>
                <a:pt x="0" y="0"/>
              </a:moveTo>
              <a:lnTo>
                <a:pt x="176398" y="0"/>
              </a:lnTo>
              <a:lnTo>
                <a:pt x="176398" y="1989059"/>
              </a:lnTo>
              <a:lnTo>
                <a:pt x="352796" y="19890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D7711-A7B7-C64E-9F57-D9CC1DAC169F}">
      <dsp:nvSpPr>
        <dsp:cNvPr id="0" name=""/>
        <dsp:cNvSpPr/>
      </dsp:nvSpPr>
      <dsp:spPr>
        <a:xfrm>
          <a:off x="5299941" y="2927089"/>
          <a:ext cx="352796" cy="1137768"/>
        </a:xfrm>
        <a:custGeom>
          <a:avLst/>
          <a:gdLst/>
          <a:ahLst/>
          <a:cxnLst/>
          <a:rect l="0" t="0" r="0" b="0"/>
          <a:pathLst>
            <a:path>
              <a:moveTo>
                <a:pt x="0" y="0"/>
              </a:moveTo>
              <a:lnTo>
                <a:pt x="176398" y="0"/>
              </a:lnTo>
              <a:lnTo>
                <a:pt x="176398" y="1137768"/>
              </a:lnTo>
              <a:lnTo>
                <a:pt x="352796" y="11377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E53E7-31FC-924F-9EDF-2A7E8DEA725C}">
      <dsp:nvSpPr>
        <dsp:cNvPr id="0" name=""/>
        <dsp:cNvSpPr/>
      </dsp:nvSpPr>
      <dsp:spPr>
        <a:xfrm>
          <a:off x="5299941" y="2927089"/>
          <a:ext cx="352796" cy="379256"/>
        </a:xfrm>
        <a:custGeom>
          <a:avLst/>
          <a:gdLst/>
          <a:ahLst/>
          <a:cxnLst/>
          <a:rect l="0" t="0" r="0" b="0"/>
          <a:pathLst>
            <a:path>
              <a:moveTo>
                <a:pt x="0" y="0"/>
              </a:moveTo>
              <a:lnTo>
                <a:pt x="176398" y="0"/>
              </a:lnTo>
              <a:lnTo>
                <a:pt x="176398" y="379256"/>
              </a:lnTo>
              <a:lnTo>
                <a:pt x="352796" y="37925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5DD4C-6C42-5947-B66B-EDD02379C9A4}">
      <dsp:nvSpPr>
        <dsp:cNvPr id="0" name=""/>
        <dsp:cNvSpPr/>
      </dsp:nvSpPr>
      <dsp:spPr>
        <a:xfrm>
          <a:off x="5299941" y="2547833"/>
          <a:ext cx="352796" cy="379256"/>
        </a:xfrm>
        <a:custGeom>
          <a:avLst/>
          <a:gdLst/>
          <a:ahLst/>
          <a:cxnLst/>
          <a:rect l="0" t="0" r="0" b="0"/>
          <a:pathLst>
            <a:path>
              <a:moveTo>
                <a:pt x="0" y="379256"/>
              </a:moveTo>
              <a:lnTo>
                <a:pt x="176398" y="379256"/>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BFA33D-1418-744E-9D46-A19227391441}">
      <dsp:nvSpPr>
        <dsp:cNvPr id="0" name=""/>
        <dsp:cNvSpPr/>
      </dsp:nvSpPr>
      <dsp:spPr>
        <a:xfrm>
          <a:off x="5299941" y="1789320"/>
          <a:ext cx="352796" cy="1137768"/>
        </a:xfrm>
        <a:custGeom>
          <a:avLst/>
          <a:gdLst/>
          <a:ahLst/>
          <a:cxnLst/>
          <a:rect l="0" t="0" r="0" b="0"/>
          <a:pathLst>
            <a:path>
              <a:moveTo>
                <a:pt x="0" y="1137768"/>
              </a:moveTo>
              <a:lnTo>
                <a:pt x="176398" y="1137768"/>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3183162" y="2834310"/>
          <a:ext cx="352796" cy="92778"/>
        </a:xfrm>
        <a:custGeom>
          <a:avLst/>
          <a:gdLst/>
          <a:ahLst/>
          <a:cxnLst/>
          <a:rect l="0" t="0" r="0" b="0"/>
          <a:pathLst>
            <a:path>
              <a:moveTo>
                <a:pt x="0" y="0"/>
              </a:moveTo>
              <a:lnTo>
                <a:pt x="176398" y="0"/>
              </a:lnTo>
              <a:lnTo>
                <a:pt x="176398" y="92778"/>
              </a:lnTo>
              <a:lnTo>
                <a:pt x="352796" y="927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183162" y="1519773"/>
          <a:ext cx="352796" cy="1314536"/>
        </a:xfrm>
        <a:custGeom>
          <a:avLst/>
          <a:gdLst/>
          <a:ahLst/>
          <a:cxnLst/>
          <a:rect l="0" t="0" r="0" b="0"/>
          <a:pathLst>
            <a:path>
              <a:moveTo>
                <a:pt x="0" y="1314536"/>
              </a:moveTo>
              <a:lnTo>
                <a:pt x="176398" y="1314536"/>
              </a:lnTo>
              <a:lnTo>
                <a:pt x="176398" y="0"/>
              </a:lnTo>
              <a:lnTo>
                <a:pt x="35279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37FF0D-E4B1-0B43-BBDC-6E8E3E310AE8}">
      <dsp:nvSpPr>
        <dsp:cNvPr id="0" name=""/>
        <dsp:cNvSpPr/>
      </dsp:nvSpPr>
      <dsp:spPr>
        <a:xfrm>
          <a:off x="5299941" y="651552"/>
          <a:ext cx="352796" cy="379256"/>
        </a:xfrm>
        <a:custGeom>
          <a:avLst/>
          <a:gdLst/>
          <a:ahLst/>
          <a:cxnLst/>
          <a:rect l="0" t="0" r="0" b="0"/>
          <a:pathLst>
            <a:path>
              <a:moveTo>
                <a:pt x="0" y="0"/>
              </a:moveTo>
              <a:lnTo>
                <a:pt x="176398" y="0"/>
              </a:lnTo>
              <a:lnTo>
                <a:pt x="176398" y="379256"/>
              </a:lnTo>
              <a:lnTo>
                <a:pt x="352796" y="37925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C0BE1E-9938-AA4B-9655-8F12F3043AA1}">
      <dsp:nvSpPr>
        <dsp:cNvPr id="0" name=""/>
        <dsp:cNvSpPr/>
      </dsp:nvSpPr>
      <dsp:spPr>
        <a:xfrm>
          <a:off x="5299941" y="272296"/>
          <a:ext cx="352796" cy="379256"/>
        </a:xfrm>
        <a:custGeom>
          <a:avLst/>
          <a:gdLst/>
          <a:ahLst/>
          <a:cxnLst/>
          <a:rect l="0" t="0" r="0" b="0"/>
          <a:pathLst>
            <a:path>
              <a:moveTo>
                <a:pt x="0" y="379256"/>
              </a:moveTo>
              <a:lnTo>
                <a:pt x="176398" y="379256"/>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183162" y="651552"/>
          <a:ext cx="352796" cy="2182758"/>
        </a:xfrm>
        <a:custGeom>
          <a:avLst/>
          <a:gdLst/>
          <a:ahLst/>
          <a:cxnLst/>
          <a:rect l="0" t="0" r="0" b="0"/>
          <a:pathLst>
            <a:path>
              <a:moveTo>
                <a:pt x="0" y="2182758"/>
              </a:moveTo>
              <a:lnTo>
                <a:pt x="176398" y="2182758"/>
              </a:lnTo>
              <a:lnTo>
                <a:pt x="176398" y="0"/>
              </a:lnTo>
              <a:lnTo>
                <a:pt x="35279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419180" y="2303276"/>
          <a:ext cx="1763982" cy="106206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419180" y="2303276"/>
        <a:ext cx="1763982" cy="1062067"/>
      </dsp:txXfrm>
    </dsp:sp>
    <dsp:sp modelId="{22C8BBC7-02FA-4EF0-899A-834C1FEE39E3}">
      <dsp:nvSpPr>
        <dsp:cNvPr id="0" name=""/>
        <dsp:cNvSpPr/>
      </dsp:nvSpPr>
      <dsp:spPr>
        <a:xfrm>
          <a:off x="3535959" y="382545"/>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3535959" y="382545"/>
        <a:ext cx="1763982" cy="538014"/>
      </dsp:txXfrm>
    </dsp:sp>
    <dsp:sp modelId="{49AF2D52-601A-BD4B-AC22-984AEB3AA75E}">
      <dsp:nvSpPr>
        <dsp:cNvPr id="0" name=""/>
        <dsp:cNvSpPr/>
      </dsp:nvSpPr>
      <dsp:spPr>
        <a:xfrm>
          <a:off x="5652737" y="3289"/>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微观环境</a:t>
          </a:r>
        </a:p>
      </dsp:txBody>
      <dsp:txXfrm>
        <a:off x="5652737" y="3289"/>
        <a:ext cx="1763982" cy="538014"/>
      </dsp:txXfrm>
    </dsp:sp>
    <dsp:sp modelId="{DC378B37-F442-6B4A-AA14-D6B85E50F303}">
      <dsp:nvSpPr>
        <dsp:cNvPr id="0" name=""/>
        <dsp:cNvSpPr/>
      </dsp:nvSpPr>
      <dsp:spPr>
        <a:xfrm>
          <a:off x="5652737" y="761801"/>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宏观环境</a:t>
          </a:r>
        </a:p>
      </dsp:txBody>
      <dsp:txXfrm>
        <a:off x="5652737" y="761801"/>
        <a:ext cx="1763982" cy="538014"/>
      </dsp:txXfrm>
    </dsp:sp>
    <dsp:sp modelId="{86A07B8D-FF15-4EFF-8681-05A46BF1E797}">
      <dsp:nvSpPr>
        <dsp:cNvPr id="0" name=""/>
        <dsp:cNvSpPr/>
      </dsp:nvSpPr>
      <dsp:spPr>
        <a:xfrm>
          <a:off x="3535959" y="1141057"/>
          <a:ext cx="1763982" cy="75743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3535959" y="1141057"/>
        <a:ext cx="1763982" cy="757432"/>
      </dsp:txXfrm>
    </dsp:sp>
    <dsp:sp modelId="{A73C4A40-2D47-BF42-9EF8-B3BEE9451F45}">
      <dsp:nvSpPr>
        <dsp:cNvPr id="0" name=""/>
        <dsp:cNvSpPr/>
      </dsp:nvSpPr>
      <dsp:spPr>
        <a:xfrm>
          <a:off x="3535959" y="2658082"/>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3535959" y="2658082"/>
        <a:ext cx="1763982" cy="538014"/>
      </dsp:txXfrm>
    </dsp:sp>
    <dsp:sp modelId="{D7EF8EB9-805F-CE43-9B5B-06AE604C8FB6}">
      <dsp:nvSpPr>
        <dsp:cNvPr id="0" name=""/>
        <dsp:cNvSpPr/>
      </dsp:nvSpPr>
      <dsp:spPr>
        <a:xfrm>
          <a:off x="5652737" y="1520313"/>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引入期</a:t>
          </a:r>
        </a:p>
      </dsp:txBody>
      <dsp:txXfrm>
        <a:off x="5652737" y="1520313"/>
        <a:ext cx="1763982" cy="538014"/>
      </dsp:txXfrm>
    </dsp:sp>
    <dsp:sp modelId="{42B8053F-EA8A-BE43-B765-B56B69434604}">
      <dsp:nvSpPr>
        <dsp:cNvPr id="0" name=""/>
        <dsp:cNvSpPr/>
      </dsp:nvSpPr>
      <dsp:spPr>
        <a:xfrm>
          <a:off x="5652737" y="2278825"/>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成长期</a:t>
          </a:r>
        </a:p>
      </dsp:txBody>
      <dsp:txXfrm>
        <a:off x="5652737" y="2278825"/>
        <a:ext cx="1763982" cy="538014"/>
      </dsp:txXfrm>
    </dsp:sp>
    <dsp:sp modelId="{4CDA21F9-7BF3-884F-865A-CFDE56FEC7AC}">
      <dsp:nvSpPr>
        <dsp:cNvPr id="0" name=""/>
        <dsp:cNvSpPr/>
      </dsp:nvSpPr>
      <dsp:spPr>
        <a:xfrm>
          <a:off x="5652737" y="3037338"/>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成熟期</a:t>
          </a:r>
        </a:p>
      </dsp:txBody>
      <dsp:txXfrm>
        <a:off x="5652737" y="3037338"/>
        <a:ext cx="1763982" cy="538014"/>
      </dsp:txXfrm>
    </dsp:sp>
    <dsp:sp modelId="{F3B03DF7-D1D0-E94B-AA83-D5EC85E69933}">
      <dsp:nvSpPr>
        <dsp:cNvPr id="0" name=""/>
        <dsp:cNvSpPr/>
      </dsp:nvSpPr>
      <dsp:spPr>
        <a:xfrm>
          <a:off x="5652737" y="3795850"/>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衰退期</a:t>
          </a:r>
        </a:p>
      </dsp:txBody>
      <dsp:txXfrm>
        <a:off x="5652737" y="3795850"/>
        <a:ext cx="1763982" cy="538014"/>
      </dsp:txXfrm>
    </dsp:sp>
    <dsp:sp modelId="{CE4C2619-300C-5645-A2BF-9563C67CDB33}">
      <dsp:nvSpPr>
        <dsp:cNvPr id="0" name=""/>
        <dsp:cNvSpPr/>
      </dsp:nvSpPr>
      <dsp:spPr>
        <a:xfrm>
          <a:off x="3535959" y="4360664"/>
          <a:ext cx="1763982" cy="9254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3535959" y="4360664"/>
        <a:ext cx="1763982" cy="925411"/>
      </dsp:txXfrm>
    </dsp:sp>
    <dsp:sp modelId="{75E34FA2-1556-8745-8441-1D5A806D5F33}">
      <dsp:nvSpPr>
        <dsp:cNvPr id="0" name=""/>
        <dsp:cNvSpPr/>
      </dsp:nvSpPr>
      <dsp:spPr>
        <a:xfrm>
          <a:off x="5652737" y="4554362"/>
          <a:ext cx="3959028"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供应者、购买者、潜在加入者、代用品、行业内竞争者</a:t>
          </a:r>
        </a:p>
      </dsp:txBody>
      <dsp:txXfrm>
        <a:off x="5652737" y="4554362"/>
        <a:ext cx="3959028" cy="538014"/>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969261" y="3903943"/>
        <a:ext cx="4537877" cy="1384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员工的知识和技能</a:t>
          </a:r>
          <a:endParaRPr lang="zh-CN" altLang="en-US" sz="2000" kern="1200" dirty="0"/>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1AFCE-E8F7-434B-ACF7-FCDD8B70636A}">
      <dsp:nvSpPr>
        <dsp:cNvPr id="0" name=""/>
        <dsp:cNvSpPr/>
      </dsp:nvSpPr>
      <dsp:spPr>
        <a:xfrm>
          <a:off x="7087567" y="5849358"/>
          <a:ext cx="396626" cy="426373"/>
        </a:xfrm>
        <a:custGeom>
          <a:avLst/>
          <a:gdLst/>
          <a:ahLst/>
          <a:cxnLst/>
          <a:rect l="0" t="0" r="0" b="0"/>
          <a:pathLst>
            <a:path>
              <a:moveTo>
                <a:pt x="0" y="0"/>
              </a:moveTo>
              <a:lnTo>
                <a:pt x="198313" y="0"/>
              </a:lnTo>
              <a:lnTo>
                <a:pt x="198313" y="426373"/>
              </a:lnTo>
              <a:lnTo>
                <a:pt x="396626" y="4263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8A2E5-94DE-E54D-BFAC-97C0D1C84B4A}">
      <dsp:nvSpPr>
        <dsp:cNvPr id="0" name=""/>
        <dsp:cNvSpPr/>
      </dsp:nvSpPr>
      <dsp:spPr>
        <a:xfrm>
          <a:off x="7087567" y="5422984"/>
          <a:ext cx="396626" cy="426373"/>
        </a:xfrm>
        <a:custGeom>
          <a:avLst/>
          <a:gdLst/>
          <a:ahLst/>
          <a:cxnLst/>
          <a:rect l="0" t="0" r="0" b="0"/>
          <a:pathLst>
            <a:path>
              <a:moveTo>
                <a:pt x="0" y="426373"/>
              </a:moveTo>
              <a:lnTo>
                <a:pt x="198313" y="426373"/>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4707805" y="3717488"/>
          <a:ext cx="396626" cy="2131869"/>
        </a:xfrm>
        <a:custGeom>
          <a:avLst/>
          <a:gdLst/>
          <a:ahLst/>
          <a:cxnLst/>
          <a:rect l="0" t="0" r="0" b="0"/>
          <a:pathLst>
            <a:path>
              <a:moveTo>
                <a:pt x="0" y="0"/>
              </a:moveTo>
              <a:lnTo>
                <a:pt x="198313" y="0"/>
              </a:lnTo>
              <a:lnTo>
                <a:pt x="198313" y="2131869"/>
              </a:lnTo>
              <a:lnTo>
                <a:pt x="396626" y="213186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40725-F006-4144-8D35-A298EA6A1813}">
      <dsp:nvSpPr>
        <dsp:cNvPr id="0" name=""/>
        <dsp:cNvSpPr/>
      </dsp:nvSpPr>
      <dsp:spPr>
        <a:xfrm>
          <a:off x="7087567" y="2438366"/>
          <a:ext cx="396626" cy="2131869"/>
        </a:xfrm>
        <a:custGeom>
          <a:avLst/>
          <a:gdLst/>
          <a:ahLst/>
          <a:cxnLst/>
          <a:rect l="0" t="0" r="0" b="0"/>
          <a:pathLst>
            <a:path>
              <a:moveTo>
                <a:pt x="0" y="0"/>
              </a:moveTo>
              <a:lnTo>
                <a:pt x="198313" y="0"/>
              </a:lnTo>
              <a:lnTo>
                <a:pt x="198313" y="2131869"/>
              </a:lnTo>
              <a:lnTo>
                <a:pt x="396626" y="213186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A4D65-7394-7341-BDC7-EE5ABE52C92B}">
      <dsp:nvSpPr>
        <dsp:cNvPr id="0" name=""/>
        <dsp:cNvSpPr/>
      </dsp:nvSpPr>
      <dsp:spPr>
        <a:xfrm>
          <a:off x="7087567" y="2438366"/>
          <a:ext cx="396626" cy="1279121"/>
        </a:xfrm>
        <a:custGeom>
          <a:avLst/>
          <a:gdLst/>
          <a:ahLst/>
          <a:cxnLst/>
          <a:rect l="0" t="0" r="0" b="0"/>
          <a:pathLst>
            <a:path>
              <a:moveTo>
                <a:pt x="0" y="0"/>
              </a:moveTo>
              <a:lnTo>
                <a:pt x="198313" y="0"/>
              </a:lnTo>
              <a:lnTo>
                <a:pt x="198313" y="1279121"/>
              </a:lnTo>
              <a:lnTo>
                <a:pt x="396626" y="12791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6A1847-3636-844A-822F-0E9A5CBCCC46}">
      <dsp:nvSpPr>
        <dsp:cNvPr id="0" name=""/>
        <dsp:cNvSpPr/>
      </dsp:nvSpPr>
      <dsp:spPr>
        <a:xfrm>
          <a:off x="7087567" y="2438366"/>
          <a:ext cx="396626" cy="426373"/>
        </a:xfrm>
        <a:custGeom>
          <a:avLst/>
          <a:gdLst/>
          <a:ahLst/>
          <a:cxnLst/>
          <a:rect l="0" t="0" r="0" b="0"/>
          <a:pathLst>
            <a:path>
              <a:moveTo>
                <a:pt x="0" y="0"/>
              </a:moveTo>
              <a:lnTo>
                <a:pt x="198313" y="0"/>
              </a:lnTo>
              <a:lnTo>
                <a:pt x="198313" y="426373"/>
              </a:lnTo>
              <a:lnTo>
                <a:pt x="396626" y="4263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C185A0-FA45-4544-BB8A-7D35E57CA4EC}">
      <dsp:nvSpPr>
        <dsp:cNvPr id="0" name=""/>
        <dsp:cNvSpPr/>
      </dsp:nvSpPr>
      <dsp:spPr>
        <a:xfrm>
          <a:off x="7087567" y="2011992"/>
          <a:ext cx="396626" cy="426373"/>
        </a:xfrm>
        <a:custGeom>
          <a:avLst/>
          <a:gdLst/>
          <a:ahLst/>
          <a:cxnLst/>
          <a:rect l="0" t="0" r="0" b="0"/>
          <a:pathLst>
            <a:path>
              <a:moveTo>
                <a:pt x="0" y="426373"/>
              </a:moveTo>
              <a:lnTo>
                <a:pt x="198313" y="426373"/>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8FC22-5878-9049-9696-F16ED1086E69}">
      <dsp:nvSpPr>
        <dsp:cNvPr id="0" name=""/>
        <dsp:cNvSpPr/>
      </dsp:nvSpPr>
      <dsp:spPr>
        <a:xfrm>
          <a:off x="7087567" y="1159244"/>
          <a:ext cx="396626" cy="1279121"/>
        </a:xfrm>
        <a:custGeom>
          <a:avLst/>
          <a:gdLst/>
          <a:ahLst/>
          <a:cxnLst/>
          <a:rect l="0" t="0" r="0" b="0"/>
          <a:pathLst>
            <a:path>
              <a:moveTo>
                <a:pt x="0" y="1279121"/>
              </a:moveTo>
              <a:lnTo>
                <a:pt x="198313" y="1279121"/>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18571C-DD89-2B45-BCA9-E8EDF8B0D69C}">
      <dsp:nvSpPr>
        <dsp:cNvPr id="0" name=""/>
        <dsp:cNvSpPr/>
      </dsp:nvSpPr>
      <dsp:spPr>
        <a:xfrm>
          <a:off x="7087567" y="306496"/>
          <a:ext cx="396626" cy="2131869"/>
        </a:xfrm>
        <a:custGeom>
          <a:avLst/>
          <a:gdLst/>
          <a:ahLst/>
          <a:cxnLst/>
          <a:rect l="0" t="0" r="0" b="0"/>
          <a:pathLst>
            <a:path>
              <a:moveTo>
                <a:pt x="0" y="2131869"/>
              </a:moveTo>
              <a:lnTo>
                <a:pt x="198313" y="2131869"/>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4707805" y="2438366"/>
          <a:ext cx="396626" cy="1279121"/>
        </a:xfrm>
        <a:custGeom>
          <a:avLst/>
          <a:gdLst/>
          <a:ahLst/>
          <a:cxnLst/>
          <a:rect l="0" t="0" r="0" b="0"/>
          <a:pathLst>
            <a:path>
              <a:moveTo>
                <a:pt x="0" y="1279121"/>
              </a:moveTo>
              <a:lnTo>
                <a:pt x="198313" y="1279121"/>
              </a:lnTo>
              <a:lnTo>
                <a:pt x="198313" y="0"/>
              </a:lnTo>
              <a:lnTo>
                <a:pt x="39662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4707805" y="1585618"/>
          <a:ext cx="396626" cy="2131869"/>
        </a:xfrm>
        <a:custGeom>
          <a:avLst/>
          <a:gdLst/>
          <a:ahLst/>
          <a:cxnLst/>
          <a:rect l="0" t="0" r="0" b="0"/>
          <a:pathLst>
            <a:path>
              <a:moveTo>
                <a:pt x="0" y="2131869"/>
              </a:moveTo>
              <a:lnTo>
                <a:pt x="198313" y="2131869"/>
              </a:lnTo>
              <a:lnTo>
                <a:pt x="198313" y="0"/>
              </a:lnTo>
              <a:lnTo>
                <a:pt x="39662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724670" y="341506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2724670" y="3415060"/>
        <a:ext cx="1983134" cy="604856"/>
      </dsp:txXfrm>
    </dsp:sp>
    <dsp:sp modelId="{22C8BBC7-02FA-4EF0-899A-834C1FEE39E3}">
      <dsp:nvSpPr>
        <dsp:cNvPr id="0" name=""/>
        <dsp:cNvSpPr/>
      </dsp:nvSpPr>
      <dsp:spPr>
        <a:xfrm>
          <a:off x="5104432" y="128319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104432" y="1283190"/>
        <a:ext cx="1983134" cy="604856"/>
      </dsp:txXfrm>
    </dsp:sp>
    <dsp:sp modelId="{86A07B8D-FF15-4EFF-8681-05A46BF1E797}">
      <dsp:nvSpPr>
        <dsp:cNvPr id="0" name=""/>
        <dsp:cNvSpPr/>
      </dsp:nvSpPr>
      <dsp:spPr>
        <a:xfrm>
          <a:off x="5104432" y="213593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104432" y="2135938"/>
        <a:ext cx="1983134" cy="604856"/>
      </dsp:txXfrm>
    </dsp:sp>
    <dsp:sp modelId="{DC68E55B-34CA-CB4C-9E1E-24D454840B0D}">
      <dsp:nvSpPr>
        <dsp:cNvPr id="0" name=""/>
        <dsp:cNvSpPr/>
      </dsp:nvSpPr>
      <dsp:spPr>
        <a:xfrm>
          <a:off x="7484194" y="406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有价值的创造能力</a:t>
          </a:r>
        </a:p>
      </dsp:txBody>
      <dsp:txXfrm>
        <a:off x="7484194" y="4068"/>
        <a:ext cx="1983134" cy="604856"/>
      </dsp:txXfrm>
    </dsp:sp>
    <dsp:sp modelId="{8393DF55-0472-0546-BA2C-060C89BED9FC}">
      <dsp:nvSpPr>
        <dsp:cNvPr id="0" name=""/>
        <dsp:cNvSpPr/>
      </dsp:nvSpPr>
      <dsp:spPr>
        <a:xfrm>
          <a:off x="7484194" y="856816"/>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异质性</a:t>
          </a:r>
        </a:p>
      </dsp:txBody>
      <dsp:txXfrm>
        <a:off x="7484194" y="856816"/>
        <a:ext cx="1983134" cy="604856"/>
      </dsp:txXfrm>
    </dsp:sp>
    <dsp:sp modelId="{F9950451-F0FA-1046-ADCF-53EC72DA7E18}">
      <dsp:nvSpPr>
        <dsp:cNvPr id="0" name=""/>
        <dsp:cNvSpPr/>
      </dsp:nvSpPr>
      <dsp:spPr>
        <a:xfrm>
          <a:off x="7484194" y="1709564"/>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难模仿性</a:t>
          </a:r>
        </a:p>
      </dsp:txBody>
      <dsp:txXfrm>
        <a:off x="7484194" y="1709564"/>
        <a:ext cx="1983134" cy="604856"/>
      </dsp:txXfrm>
    </dsp:sp>
    <dsp:sp modelId="{555A1DE2-DDD6-5745-8E70-26B6F60F3F0A}">
      <dsp:nvSpPr>
        <dsp:cNvPr id="0" name=""/>
        <dsp:cNvSpPr/>
      </dsp:nvSpPr>
      <dsp:spPr>
        <a:xfrm>
          <a:off x="7484194" y="2562312"/>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不可交易性</a:t>
          </a:r>
        </a:p>
      </dsp:txBody>
      <dsp:txXfrm>
        <a:off x="7484194" y="2562312"/>
        <a:ext cx="1983134" cy="604856"/>
      </dsp:txXfrm>
    </dsp:sp>
    <dsp:sp modelId="{7B1B4FDD-D278-D24F-8219-4C480B85CDB2}">
      <dsp:nvSpPr>
        <dsp:cNvPr id="0" name=""/>
        <dsp:cNvSpPr/>
      </dsp:nvSpPr>
      <dsp:spPr>
        <a:xfrm>
          <a:off x="7484194" y="341506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扩展性</a:t>
          </a:r>
        </a:p>
      </dsp:txBody>
      <dsp:txXfrm>
        <a:off x="7484194" y="3415060"/>
        <a:ext cx="1983134" cy="604856"/>
      </dsp:txXfrm>
    </dsp:sp>
    <dsp:sp modelId="{FF7C55AE-75FD-304A-88CB-FB39FBCE12F6}">
      <dsp:nvSpPr>
        <dsp:cNvPr id="0" name=""/>
        <dsp:cNvSpPr/>
      </dsp:nvSpPr>
      <dsp:spPr>
        <a:xfrm>
          <a:off x="7484194" y="426780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动态性</a:t>
          </a:r>
        </a:p>
      </dsp:txBody>
      <dsp:txXfrm>
        <a:off x="7484194" y="4267808"/>
        <a:ext cx="1983134" cy="604856"/>
      </dsp:txXfrm>
    </dsp:sp>
    <dsp:sp modelId="{A73C4A40-2D47-BF42-9EF8-B3BEE9451F45}">
      <dsp:nvSpPr>
        <dsp:cNvPr id="0" name=""/>
        <dsp:cNvSpPr/>
      </dsp:nvSpPr>
      <dsp:spPr>
        <a:xfrm>
          <a:off x="5104432" y="554693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104432" y="5546930"/>
        <a:ext cx="1983134" cy="604856"/>
      </dsp:txXfrm>
    </dsp:sp>
    <dsp:sp modelId="{028D64EE-0B20-F341-A00C-BEDB10AFA580}">
      <dsp:nvSpPr>
        <dsp:cNvPr id="0" name=""/>
        <dsp:cNvSpPr/>
      </dsp:nvSpPr>
      <dsp:spPr>
        <a:xfrm>
          <a:off x="7484194" y="5120556"/>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企业的资源</a:t>
          </a:r>
        </a:p>
      </dsp:txBody>
      <dsp:txXfrm>
        <a:off x="7484194" y="5120556"/>
        <a:ext cx="1983134" cy="604856"/>
      </dsp:txXfrm>
    </dsp:sp>
    <dsp:sp modelId="{0B499C6E-82E4-F140-B848-E3FB15ECB77C}">
      <dsp:nvSpPr>
        <dsp:cNvPr id="0" name=""/>
        <dsp:cNvSpPr/>
      </dsp:nvSpPr>
      <dsp:spPr>
        <a:xfrm>
          <a:off x="7484194" y="5973304"/>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企业的内聚能力</a:t>
          </a:r>
        </a:p>
      </dsp:txBody>
      <dsp:txXfrm>
        <a:off x="7484194" y="5973304"/>
        <a:ext cx="1983134" cy="60485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经营战略的分析与制订</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战略分析</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发展型企业战略</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资源分配</a:t>
          </a:r>
        </a:p>
      </dsp:txBody>
      <dsp:txXfrm>
        <a:off x="5969261" y="3903943"/>
        <a:ext cx="4537877" cy="13840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4497073" y="2897316"/>
          <a:ext cx="434027" cy="2099610"/>
        </a:xfrm>
        <a:custGeom>
          <a:avLst/>
          <a:gdLst/>
          <a:ahLst/>
          <a:cxnLst/>
          <a:rect l="0" t="0" r="0" b="0"/>
          <a:pathLst>
            <a:path>
              <a:moveTo>
                <a:pt x="0" y="0"/>
              </a:moveTo>
              <a:lnTo>
                <a:pt x="217013" y="0"/>
              </a:lnTo>
              <a:lnTo>
                <a:pt x="217013" y="2099610"/>
              </a:lnTo>
              <a:lnTo>
                <a:pt x="434027" y="209961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F864A-B715-144F-A7D1-BBDAFEF3E30B}">
      <dsp:nvSpPr>
        <dsp:cNvPr id="0" name=""/>
        <dsp:cNvSpPr/>
      </dsp:nvSpPr>
      <dsp:spPr>
        <a:xfrm>
          <a:off x="7101241" y="4063766"/>
          <a:ext cx="434027" cy="1866320"/>
        </a:xfrm>
        <a:custGeom>
          <a:avLst/>
          <a:gdLst/>
          <a:ahLst/>
          <a:cxnLst/>
          <a:rect l="0" t="0" r="0" b="0"/>
          <a:pathLst>
            <a:path>
              <a:moveTo>
                <a:pt x="0" y="0"/>
              </a:moveTo>
              <a:lnTo>
                <a:pt x="217013" y="0"/>
              </a:lnTo>
              <a:lnTo>
                <a:pt x="217013" y="1866320"/>
              </a:lnTo>
              <a:lnTo>
                <a:pt x="434027" y="18663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55B797-F9F9-6B4B-8094-C0742124C035}">
      <dsp:nvSpPr>
        <dsp:cNvPr id="0" name=""/>
        <dsp:cNvSpPr/>
      </dsp:nvSpPr>
      <dsp:spPr>
        <a:xfrm>
          <a:off x="7101241" y="4063766"/>
          <a:ext cx="434027" cy="933160"/>
        </a:xfrm>
        <a:custGeom>
          <a:avLst/>
          <a:gdLst/>
          <a:ahLst/>
          <a:cxnLst/>
          <a:rect l="0" t="0" r="0" b="0"/>
          <a:pathLst>
            <a:path>
              <a:moveTo>
                <a:pt x="0" y="0"/>
              </a:moveTo>
              <a:lnTo>
                <a:pt x="217013" y="0"/>
              </a:lnTo>
              <a:lnTo>
                <a:pt x="217013" y="933160"/>
              </a:lnTo>
              <a:lnTo>
                <a:pt x="434027" y="93316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44CF79-AD81-CF47-BE12-69BDE11A6232}">
      <dsp:nvSpPr>
        <dsp:cNvPr id="0" name=""/>
        <dsp:cNvSpPr/>
      </dsp:nvSpPr>
      <dsp:spPr>
        <a:xfrm>
          <a:off x="7101241" y="4018046"/>
          <a:ext cx="434027" cy="91440"/>
        </a:xfrm>
        <a:custGeom>
          <a:avLst/>
          <a:gdLst/>
          <a:ahLst/>
          <a:cxnLst/>
          <a:rect l="0" t="0" r="0" b="0"/>
          <a:pathLst>
            <a:path>
              <a:moveTo>
                <a:pt x="0" y="45720"/>
              </a:moveTo>
              <a:lnTo>
                <a:pt x="434027"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6B96B-C3FB-7C4C-BCE5-5BA2D2394456}">
      <dsp:nvSpPr>
        <dsp:cNvPr id="0" name=""/>
        <dsp:cNvSpPr/>
      </dsp:nvSpPr>
      <dsp:spPr>
        <a:xfrm>
          <a:off x="7101241" y="3130606"/>
          <a:ext cx="434027" cy="933160"/>
        </a:xfrm>
        <a:custGeom>
          <a:avLst/>
          <a:gdLst/>
          <a:ahLst/>
          <a:cxnLst/>
          <a:rect l="0" t="0" r="0" b="0"/>
          <a:pathLst>
            <a:path>
              <a:moveTo>
                <a:pt x="0" y="933160"/>
              </a:moveTo>
              <a:lnTo>
                <a:pt x="217013" y="93316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ABA19-A473-FE45-9331-0301B54FD93C}">
      <dsp:nvSpPr>
        <dsp:cNvPr id="0" name=""/>
        <dsp:cNvSpPr/>
      </dsp:nvSpPr>
      <dsp:spPr>
        <a:xfrm>
          <a:off x="7101241" y="2197446"/>
          <a:ext cx="434027" cy="1866320"/>
        </a:xfrm>
        <a:custGeom>
          <a:avLst/>
          <a:gdLst/>
          <a:ahLst/>
          <a:cxnLst/>
          <a:rect l="0" t="0" r="0" b="0"/>
          <a:pathLst>
            <a:path>
              <a:moveTo>
                <a:pt x="0" y="1866320"/>
              </a:moveTo>
              <a:lnTo>
                <a:pt x="217013" y="186632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4497073" y="2897316"/>
          <a:ext cx="434027" cy="1166450"/>
        </a:xfrm>
        <a:custGeom>
          <a:avLst/>
          <a:gdLst/>
          <a:ahLst/>
          <a:cxnLst/>
          <a:rect l="0" t="0" r="0" b="0"/>
          <a:pathLst>
            <a:path>
              <a:moveTo>
                <a:pt x="0" y="0"/>
              </a:moveTo>
              <a:lnTo>
                <a:pt x="217013" y="0"/>
              </a:lnTo>
              <a:lnTo>
                <a:pt x="217013" y="1166450"/>
              </a:lnTo>
              <a:lnTo>
                <a:pt x="434027" y="116645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CF0A4E-CA65-5A40-BD2C-A753817A8051}">
      <dsp:nvSpPr>
        <dsp:cNvPr id="0" name=""/>
        <dsp:cNvSpPr/>
      </dsp:nvSpPr>
      <dsp:spPr>
        <a:xfrm>
          <a:off x="7101241" y="797706"/>
          <a:ext cx="434027" cy="466580"/>
        </a:xfrm>
        <a:custGeom>
          <a:avLst/>
          <a:gdLst/>
          <a:ahLst/>
          <a:cxnLst/>
          <a:rect l="0" t="0" r="0" b="0"/>
          <a:pathLst>
            <a:path>
              <a:moveTo>
                <a:pt x="0" y="0"/>
              </a:moveTo>
              <a:lnTo>
                <a:pt x="217013" y="0"/>
              </a:lnTo>
              <a:lnTo>
                <a:pt x="217013" y="466580"/>
              </a:lnTo>
              <a:lnTo>
                <a:pt x="434027" y="46658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FF32FB-43C2-9246-86FC-7C859C03CB3C}">
      <dsp:nvSpPr>
        <dsp:cNvPr id="0" name=""/>
        <dsp:cNvSpPr/>
      </dsp:nvSpPr>
      <dsp:spPr>
        <a:xfrm>
          <a:off x="7101241" y="331125"/>
          <a:ext cx="434027" cy="466580"/>
        </a:xfrm>
        <a:custGeom>
          <a:avLst/>
          <a:gdLst/>
          <a:ahLst/>
          <a:cxnLst/>
          <a:rect l="0" t="0" r="0" b="0"/>
          <a:pathLst>
            <a:path>
              <a:moveTo>
                <a:pt x="0" y="466580"/>
              </a:moveTo>
              <a:lnTo>
                <a:pt x="217013" y="46658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4497073" y="797706"/>
          <a:ext cx="434027" cy="2099610"/>
        </a:xfrm>
        <a:custGeom>
          <a:avLst/>
          <a:gdLst/>
          <a:ahLst/>
          <a:cxnLst/>
          <a:rect l="0" t="0" r="0" b="0"/>
          <a:pathLst>
            <a:path>
              <a:moveTo>
                <a:pt x="0" y="2099610"/>
              </a:moveTo>
              <a:lnTo>
                <a:pt x="217013" y="2099610"/>
              </a:lnTo>
              <a:lnTo>
                <a:pt x="217013" y="0"/>
              </a:lnTo>
              <a:lnTo>
                <a:pt x="4340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326933" y="256637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黑体" panose="02010609060101010101" pitchFamily="49" charset="-122"/>
              <a:ea typeface="黑体" panose="02010609060101010101" pitchFamily="49" charset="-122"/>
              <a:sym typeface="+mn-ea"/>
            </a:rPr>
            <a:t>经营战略的分析与制订</a:t>
          </a:r>
          <a:endParaRPr lang="zh-CN" altLang="en-US" sz="1800" b="1" kern="1200" dirty="0">
            <a:latin typeface="SimHei" charset="-122"/>
            <a:ea typeface="SimHei" charset="-122"/>
            <a:cs typeface="SimHei" charset="-122"/>
          </a:endParaRPr>
        </a:p>
      </dsp:txBody>
      <dsp:txXfrm>
        <a:off x="2326933" y="2566370"/>
        <a:ext cx="2170139" cy="661892"/>
      </dsp:txXfrm>
    </dsp:sp>
    <dsp:sp modelId="{22C8BBC7-02FA-4EF0-899A-834C1FEE39E3}">
      <dsp:nvSpPr>
        <dsp:cNvPr id="0" name=""/>
        <dsp:cNvSpPr/>
      </dsp:nvSpPr>
      <dsp:spPr>
        <a:xfrm>
          <a:off x="4931101" y="46675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战略分析</a:t>
          </a:r>
        </a:p>
      </dsp:txBody>
      <dsp:txXfrm>
        <a:off x="4931101" y="466759"/>
        <a:ext cx="2170139" cy="661892"/>
      </dsp:txXfrm>
    </dsp:sp>
    <dsp:sp modelId="{14CDB112-B339-ED4F-8BC8-D6D453500EC6}">
      <dsp:nvSpPr>
        <dsp:cNvPr id="0" name=""/>
        <dsp:cNvSpPr/>
      </dsp:nvSpPr>
      <dsp:spPr>
        <a:xfrm>
          <a:off x="7535269" y="17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市场细分</a:t>
          </a:r>
        </a:p>
      </dsp:txBody>
      <dsp:txXfrm>
        <a:off x="7535269" y="179"/>
        <a:ext cx="2170139" cy="661892"/>
      </dsp:txXfrm>
    </dsp:sp>
    <dsp:sp modelId="{DAB8573C-1B8E-844A-813E-6EA1EE9095C9}">
      <dsp:nvSpPr>
        <dsp:cNvPr id="0" name=""/>
        <dsp:cNvSpPr/>
      </dsp:nvSpPr>
      <dsp:spPr>
        <a:xfrm>
          <a:off x="7535269" y="93333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竞争优势分析</a:t>
          </a:r>
        </a:p>
      </dsp:txBody>
      <dsp:txXfrm>
        <a:off x="7535269" y="933339"/>
        <a:ext cx="2170139" cy="661892"/>
      </dsp:txXfrm>
    </dsp:sp>
    <dsp:sp modelId="{86A07B8D-FF15-4EFF-8681-05A46BF1E797}">
      <dsp:nvSpPr>
        <dsp:cNvPr id="0" name=""/>
        <dsp:cNvSpPr/>
      </dsp:nvSpPr>
      <dsp:spPr>
        <a:xfrm>
          <a:off x="4931101" y="373282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发展型企业战略</a:t>
          </a:r>
        </a:p>
      </dsp:txBody>
      <dsp:txXfrm>
        <a:off x="4931101" y="3732820"/>
        <a:ext cx="2170139" cy="661892"/>
      </dsp:txXfrm>
    </dsp:sp>
    <dsp:sp modelId="{79FB9BA2-7352-E84B-B0ED-835C9687EDCB}">
      <dsp:nvSpPr>
        <dsp:cNvPr id="0" name=""/>
        <dsp:cNvSpPr/>
      </dsp:nvSpPr>
      <dsp:spPr>
        <a:xfrm>
          <a:off x="7535269" y="186649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集中发展型战略</a:t>
          </a:r>
        </a:p>
      </dsp:txBody>
      <dsp:txXfrm>
        <a:off x="7535269" y="1866499"/>
        <a:ext cx="2170139" cy="661892"/>
      </dsp:txXfrm>
    </dsp:sp>
    <dsp:sp modelId="{33365DED-FAEC-F146-A14B-D7ED29FFB7A9}">
      <dsp:nvSpPr>
        <dsp:cNvPr id="0" name=""/>
        <dsp:cNvSpPr/>
      </dsp:nvSpPr>
      <dsp:spPr>
        <a:xfrm>
          <a:off x="7535269" y="279966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同心多样化战略</a:t>
          </a:r>
        </a:p>
      </dsp:txBody>
      <dsp:txXfrm>
        <a:off x="7535269" y="2799660"/>
        <a:ext cx="2170139" cy="661892"/>
      </dsp:txXfrm>
    </dsp:sp>
    <dsp:sp modelId="{C2F2E2F5-9B14-DE48-9F0C-D7F1963E86F0}">
      <dsp:nvSpPr>
        <dsp:cNvPr id="0" name=""/>
        <dsp:cNvSpPr/>
      </dsp:nvSpPr>
      <dsp:spPr>
        <a:xfrm>
          <a:off x="7535269" y="373282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纵向一体化企业战略</a:t>
          </a:r>
        </a:p>
      </dsp:txBody>
      <dsp:txXfrm>
        <a:off x="7535269" y="3732820"/>
        <a:ext cx="2170139" cy="661892"/>
      </dsp:txXfrm>
    </dsp:sp>
    <dsp:sp modelId="{4313895C-EAC7-D540-8220-83EF22D2A985}">
      <dsp:nvSpPr>
        <dsp:cNvPr id="0" name=""/>
        <dsp:cNvSpPr/>
      </dsp:nvSpPr>
      <dsp:spPr>
        <a:xfrm>
          <a:off x="7535269" y="466598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横向一体化企业战略</a:t>
          </a:r>
        </a:p>
      </dsp:txBody>
      <dsp:txXfrm>
        <a:off x="7535269" y="4665980"/>
        <a:ext cx="2170139" cy="661892"/>
      </dsp:txXfrm>
    </dsp:sp>
    <dsp:sp modelId="{5258876E-6456-4445-96FE-9E62F4F412CA}">
      <dsp:nvSpPr>
        <dsp:cNvPr id="0" name=""/>
        <dsp:cNvSpPr/>
      </dsp:nvSpPr>
      <dsp:spPr>
        <a:xfrm>
          <a:off x="7535269" y="559914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复合多样化企业战略</a:t>
          </a:r>
        </a:p>
      </dsp:txBody>
      <dsp:txXfrm>
        <a:off x="7535269" y="5599140"/>
        <a:ext cx="2170139" cy="661892"/>
      </dsp:txXfrm>
    </dsp:sp>
    <dsp:sp modelId="{A73C4A40-2D47-BF42-9EF8-B3BEE9451F45}">
      <dsp:nvSpPr>
        <dsp:cNvPr id="0" name=""/>
        <dsp:cNvSpPr/>
      </dsp:nvSpPr>
      <dsp:spPr>
        <a:xfrm>
          <a:off x="4931101" y="466598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资源分配</a:t>
          </a:r>
        </a:p>
      </dsp:txBody>
      <dsp:txXfrm>
        <a:off x="4931101" y="4665980"/>
        <a:ext cx="2170139" cy="66189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970547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3871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92991D-6283-431B-B0C2-DCA88DF56C5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547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20776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61696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891496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01019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4738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339697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592634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59745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768636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417649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041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89063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4234255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633915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3796130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403087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74058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984617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541373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823100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07806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6142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611771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微观环境</a:t>
            </a:r>
            <a:r>
              <a:rPr lang="zh-CN" altLang="en-US" sz="1200" dirty="0">
                <a:latin typeface="手札体-简粗体" panose="03000700000000000000" pitchFamily="66" charset="-122"/>
                <a:ea typeface="手札体-简粗体" panose="03000700000000000000" pitchFamily="66" charset="-122"/>
              </a:rPr>
              <a:t>，包括那些直接影响企业履行其使命状况的行动者、供应商、各种市场中间商、顾客、竞争对手等。</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宏观环境</a:t>
            </a:r>
            <a:r>
              <a:rPr lang="zh-CN" altLang="en-US" sz="1200" dirty="0">
                <a:latin typeface="手札体-简粗体" panose="03000700000000000000" pitchFamily="66" charset="-122"/>
                <a:ea typeface="手札体-简粗体" panose="03000700000000000000" pitchFamily="66" charset="-122"/>
              </a:rPr>
              <a:t>，包括：人口环境，经济环境，自然环境，技术环境，政治和法律环境，社会文化环境。</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手札体-简粗体" panose="03000700000000000000" pitchFamily="66" charset="-122"/>
              <a:ea typeface="手札体-简粗体" panose="03000700000000000000" pitchFamily="66" charset="-122"/>
            </a:endParaRP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4025117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微观环境</a:t>
            </a:r>
            <a:r>
              <a:rPr lang="zh-CN" altLang="en-US" sz="1200" dirty="0">
                <a:latin typeface="手札体-简粗体" panose="03000700000000000000" pitchFamily="66" charset="-122"/>
                <a:ea typeface="手札体-简粗体" panose="03000700000000000000" pitchFamily="66" charset="-122"/>
              </a:rPr>
              <a:t>，包括那些直接影响企业履行其使命状况的行动者、供应商、各种市场中间商、顾客、竞争对手等。</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宏观环境</a:t>
            </a:r>
            <a:r>
              <a:rPr lang="zh-CN" altLang="en-US" sz="1200" dirty="0">
                <a:latin typeface="手札体-简粗体" panose="03000700000000000000" pitchFamily="66" charset="-122"/>
                <a:ea typeface="手札体-简粗体" panose="03000700000000000000" pitchFamily="66" charset="-122"/>
              </a:rPr>
              <a:t>，包括：人口环境，经济环境，自然环境，技术环境，政治和法律环境，社会文化环境。</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手札体-简粗体" panose="03000700000000000000" pitchFamily="66" charset="-122"/>
              <a:ea typeface="手札体-简粗体" panose="03000700000000000000" pitchFamily="66" charset="-122"/>
            </a:endParaRP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959397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微观环境</a:t>
            </a:r>
            <a:r>
              <a:rPr lang="zh-CN" altLang="en-US" sz="1200" dirty="0">
                <a:latin typeface="手札体-简粗体" panose="03000700000000000000" pitchFamily="66" charset="-122"/>
                <a:ea typeface="手札体-简粗体" panose="03000700000000000000" pitchFamily="66" charset="-122"/>
              </a:rPr>
              <a:t>，包括那些直接影响企业履行其使命状况的行动者、供应商、各种市场中间商、顾客、竞争对手等。</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宏观环境</a:t>
            </a:r>
            <a:r>
              <a:rPr lang="zh-CN" altLang="en-US" sz="1200" dirty="0">
                <a:latin typeface="手札体-简粗体" panose="03000700000000000000" pitchFamily="66" charset="-122"/>
                <a:ea typeface="手札体-简粗体" panose="03000700000000000000" pitchFamily="66" charset="-122"/>
              </a:rPr>
              <a:t>，包括：人口环境，经济环境，自然环境，技术环境，政治和法律环境，社会文化环境。</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手札体-简粗体" panose="03000700000000000000" pitchFamily="66" charset="-122"/>
              <a:ea typeface="手札体-简粗体" panose="03000700000000000000" pitchFamily="66" charset="-122"/>
            </a:endParaRP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90980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微观环境</a:t>
            </a:r>
            <a:r>
              <a:rPr lang="zh-CN" altLang="en-US" sz="1200" dirty="0">
                <a:latin typeface="手札体-简粗体" panose="03000700000000000000" pitchFamily="66" charset="-122"/>
                <a:ea typeface="手札体-简粗体" panose="03000700000000000000" pitchFamily="66" charset="-122"/>
              </a:rPr>
              <a:t>，包括那些直接影响企业履行其使命状况的行动者、供应商、各种市场中间商、顾客、竞争对手等。</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宏观环境</a:t>
            </a:r>
            <a:r>
              <a:rPr lang="zh-CN" altLang="en-US" sz="1200" dirty="0">
                <a:latin typeface="手札体-简粗体" panose="03000700000000000000" pitchFamily="66" charset="-122"/>
                <a:ea typeface="手札体-简粗体" panose="03000700000000000000" pitchFamily="66" charset="-122"/>
              </a:rPr>
              <a:t>，包括：人口环境，经济环境，自然环境，技术环境，政治和法律环境，社会文化环境。</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手札体-简粗体" panose="03000700000000000000" pitchFamily="66" charset="-122"/>
              <a:ea typeface="手札体-简粗体" panose="03000700000000000000" pitchFamily="66" charset="-122"/>
            </a:endParaRP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410621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1156661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614884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1309296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275844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81964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03262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1480348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2144306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432069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1555855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latin typeface="宋体" panose="02010600030101010101" pitchFamily="2" charset="-122"/>
                <a:cs typeface="宋体" panose="02010600030101010101" pitchFamily="2" charset="-122"/>
                <a:sym typeface="+mn-ea"/>
              </a:rPr>
              <a:t>初创期（高风险低收益）成长期（高风险高收益）</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zh-CN" altLang="en-US" b="1">
                <a:latin typeface="宋体" panose="02010600030101010101" pitchFamily="2" charset="-122"/>
                <a:cs typeface="宋体" panose="02010600030101010101" pitchFamily="2" charset="-122"/>
                <a:sym typeface="+mn-ea"/>
              </a:rPr>
              <a:t>成熟期（低风险高收益）衰退期（高风险低收益）</a:t>
            </a:r>
            <a:endParaRPr lang="zh-CN" altLang="en-US"/>
          </a:p>
          <a:p>
            <a:endParaRPr lang="zh-CN" altLang="en-US"/>
          </a:p>
        </p:txBody>
      </p:sp>
    </p:spTree>
    <p:extLst>
      <p:ext uri="{BB962C8B-B14F-4D97-AF65-F5344CB8AC3E}">
        <p14:creationId xmlns:p14="http://schemas.microsoft.com/office/powerpoint/2010/main" val="211698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先举例说明，后面再归纳总结。阿迪和耐克是行业内竞争对手，左边是供货商，右边是顾客，下边是代用品（即买鞋的顾客可以不买运动鞋，也可能买皮鞋啥的），上边是未知的潜在加入者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206075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先举例说明，后面再归纳总结。阿迪和耐克是行业内竞争对手，左边是供货商，右边是顾客，下边是代用品（即买鞋的顾客可以不买运动鞋，也可能买皮鞋啥的），上边是未知的潜在加入者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1512076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先举例说明，后面再归纳总结。阿迪和耐克是行业内竞争对手，左边是供货商，右边是顾客，下边是代用品（即买鞋的顾客可以不买运动鞋，也可能买皮鞋啥的），上边是未知的潜在加入者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836160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459584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79813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0392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3894133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2349454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3854792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3194276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1841805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8681170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企业如何才能有长期竞争的能力？拿尚德举例说明。后面再总结。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1232390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企业如何才能有长期竞争的能力？拿尚德举例说明。后面再总结。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手札体-简粗体" panose="03000700000000000000" pitchFamily="66" charset="-122"/>
                <a:ea typeface="手札体-简粗体" panose="03000700000000000000" pitchFamily="66" charset="-122"/>
              </a:rPr>
              <a:t>员工的知识和技能</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手札体-简粗体" panose="03000700000000000000" pitchFamily="66" charset="-122"/>
                <a:ea typeface="手札体-简粗体" panose="03000700000000000000" pitchFamily="66" charset="-122"/>
              </a:rPr>
              <a:t>技术体系</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latin typeface="手札体-简粗体" panose="03000700000000000000" pitchFamily="66" charset="-122"/>
                <a:ea typeface="手札体-简粗体" panose="03000700000000000000" pitchFamily="66" charset="-122"/>
              </a:rPr>
              <a:t>管理体系</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使用知识和创造知识的控制系统</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是企业文化的一种形式</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877047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5678798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不可交易性</a:t>
            </a:r>
            <a:r>
              <a:rPr lang="en-US" altLang="zh-CN" dirty="0"/>
              <a:t>——</a:t>
            </a:r>
            <a:r>
              <a:rPr lang="zh-CN" altLang="en-US" dirty="0"/>
              <a:t>企业不可能立即购买的竞争对手的核心能力</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894041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47736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不可交易性</a:t>
            </a:r>
            <a:r>
              <a:rPr lang="en-US" altLang="zh-CN" dirty="0"/>
              <a:t>——</a:t>
            </a:r>
            <a:r>
              <a:rPr lang="zh-CN" altLang="en-US" dirty="0"/>
              <a:t>企业不可能立即购买的竞争对手的核心能力</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442180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a:t>稀缺性：竞争对手无法得到</a:t>
            </a:r>
          </a:p>
        </p:txBody>
      </p:sp>
    </p:spTree>
    <p:extLst>
      <p:ext uri="{BB962C8B-B14F-4D97-AF65-F5344CB8AC3E}">
        <p14:creationId xmlns:p14="http://schemas.microsoft.com/office/powerpoint/2010/main" val="1685740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145</a:t>
            </a:fld>
            <a:endParaRPr lang="zh-CN" altLang="en-US"/>
          </a:p>
        </p:txBody>
      </p:sp>
    </p:spTree>
    <p:extLst>
      <p:ext uri="{BB962C8B-B14F-4D97-AF65-F5344CB8AC3E}">
        <p14:creationId xmlns:p14="http://schemas.microsoft.com/office/powerpoint/2010/main" val="20147991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146</a:t>
            </a:fld>
            <a:endParaRPr lang="zh-CN" altLang="en-US"/>
          </a:p>
        </p:txBody>
      </p:sp>
    </p:spTree>
    <p:extLst>
      <p:ext uri="{BB962C8B-B14F-4D97-AF65-F5344CB8AC3E}">
        <p14:creationId xmlns:p14="http://schemas.microsoft.com/office/powerpoint/2010/main" val="328674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147</a:t>
            </a:fld>
            <a:endParaRPr lang="zh-CN" altLang="en-US"/>
          </a:p>
        </p:txBody>
      </p:sp>
    </p:spTree>
    <p:extLst>
      <p:ext uri="{BB962C8B-B14F-4D97-AF65-F5344CB8AC3E}">
        <p14:creationId xmlns:p14="http://schemas.microsoft.com/office/powerpoint/2010/main" val="2054978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148</a:t>
            </a:fld>
            <a:endParaRPr lang="zh-CN" altLang="en-US"/>
          </a:p>
        </p:txBody>
      </p:sp>
    </p:spTree>
    <p:extLst>
      <p:ext uri="{BB962C8B-B14F-4D97-AF65-F5344CB8AC3E}">
        <p14:creationId xmlns:p14="http://schemas.microsoft.com/office/powerpoint/2010/main" val="10828197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图形有助于形象记忆。 资源独占型的产业：房地产和矿业</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1207554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华北制药集团公司</a:t>
            </a:r>
          </a:p>
        </p:txBody>
      </p:sp>
    </p:spTree>
    <p:extLst>
      <p:ext uri="{BB962C8B-B14F-4D97-AF65-F5344CB8AC3E}">
        <p14:creationId xmlns:p14="http://schemas.microsoft.com/office/powerpoint/2010/main" val="1651630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德国的西门子公司  美国的杜邦公司  中国的海尔集团公司</a:t>
            </a:r>
          </a:p>
        </p:txBody>
      </p:sp>
    </p:spTree>
    <p:extLst>
      <p:ext uri="{BB962C8B-B14F-4D97-AF65-F5344CB8AC3E}">
        <p14:creationId xmlns:p14="http://schemas.microsoft.com/office/powerpoint/2010/main" val="586158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美国的通用电器公司，主要从事汽车生产外，还生产飞机发动机 潜水艇  电冰箱 洗衣机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106452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649240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概括总结为“点、线、面”式战略形式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155</a:t>
            </a:fld>
            <a:endParaRPr lang="zh-CN" altLang="en-US"/>
          </a:p>
        </p:txBody>
      </p:sp>
    </p:spTree>
    <p:extLst>
      <p:ext uri="{BB962C8B-B14F-4D97-AF65-F5344CB8AC3E}">
        <p14:creationId xmlns:p14="http://schemas.microsoft.com/office/powerpoint/2010/main" val="729142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157</a:t>
            </a:fld>
            <a:endParaRPr lang="zh-CN" altLang="en-US"/>
          </a:p>
        </p:txBody>
      </p:sp>
    </p:spTree>
    <p:extLst>
      <p:ext uri="{BB962C8B-B14F-4D97-AF65-F5344CB8AC3E}">
        <p14:creationId xmlns:p14="http://schemas.microsoft.com/office/powerpoint/2010/main" val="18104340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158</a:t>
            </a:fld>
            <a:endParaRPr lang="zh-CN" altLang="en-US"/>
          </a:p>
        </p:txBody>
      </p:sp>
    </p:spTree>
    <p:extLst>
      <p:ext uri="{BB962C8B-B14F-4D97-AF65-F5344CB8AC3E}">
        <p14:creationId xmlns:p14="http://schemas.microsoft.com/office/powerpoint/2010/main" val="490012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159</a:t>
            </a:fld>
            <a:endParaRPr lang="zh-CN" altLang="en-US"/>
          </a:p>
        </p:txBody>
      </p:sp>
    </p:spTree>
    <p:extLst>
      <p:ext uri="{BB962C8B-B14F-4D97-AF65-F5344CB8AC3E}">
        <p14:creationId xmlns:p14="http://schemas.microsoft.com/office/powerpoint/2010/main" val="68217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给一个例子，海外发展战略</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285329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30134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microsoft.com/office/2007/relationships/diagramDrawing" Target="../diagrams/drawing55.xml"/><Relationship Id="rId13" Type="http://schemas.openxmlformats.org/officeDocument/2006/relationships/image" Target="../media/image12.jpeg"/><Relationship Id="rId3" Type="http://schemas.openxmlformats.org/officeDocument/2006/relationships/notesSlide" Target="../notesSlides/notesSlide47.xml"/><Relationship Id="rId7" Type="http://schemas.openxmlformats.org/officeDocument/2006/relationships/diagramColors" Target="../diagrams/colors55.xml"/><Relationship Id="rId12"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diagramQuickStyle" Target="../diagrams/quickStyle55.xml"/><Relationship Id="rId11" Type="http://schemas.openxmlformats.org/officeDocument/2006/relationships/image" Target="../media/image10.jpeg"/><Relationship Id="rId5" Type="http://schemas.openxmlformats.org/officeDocument/2006/relationships/diagramLayout" Target="../diagrams/layout55.xml"/><Relationship Id="rId10" Type="http://schemas.openxmlformats.org/officeDocument/2006/relationships/image" Target="../media/image9.jpeg"/><Relationship Id="rId4" Type="http://schemas.openxmlformats.org/officeDocument/2006/relationships/diagramData" Target="../diagrams/data55.xml"/><Relationship Id="rId9" Type="http://schemas.openxmlformats.org/officeDocument/2006/relationships/image" Target="../media/image8.jpeg"/></Relationships>
</file>

<file path=ppt/slides/_rels/slide101.xml.rels><?xml version="1.0" encoding="UTF-8" standalone="yes"?>
<Relationships xmlns="http://schemas.openxmlformats.org/package/2006/relationships"><Relationship Id="rId8" Type="http://schemas.openxmlformats.org/officeDocument/2006/relationships/diagramColors" Target="../diagrams/colors56.xml"/><Relationship Id="rId13" Type="http://schemas.openxmlformats.org/officeDocument/2006/relationships/diagramColors" Target="../diagrams/colors57.xml"/><Relationship Id="rId3" Type="http://schemas.openxmlformats.org/officeDocument/2006/relationships/notesSlide" Target="../notesSlides/notesSlide48.xml"/><Relationship Id="rId7" Type="http://schemas.openxmlformats.org/officeDocument/2006/relationships/diagramQuickStyle" Target="../diagrams/quickStyle56.xml"/><Relationship Id="rId12" Type="http://schemas.openxmlformats.org/officeDocument/2006/relationships/diagramQuickStyle" Target="../diagrams/quickStyle57.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diagramLayout" Target="../diagrams/layout56.xml"/><Relationship Id="rId11" Type="http://schemas.openxmlformats.org/officeDocument/2006/relationships/diagramLayout" Target="../diagrams/layout57.xml"/><Relationship Id="rId5" Type="http://schemas.openxmlformats.org/officeDocument/2006/relationships/diagramData" Target="../diagrams/data56.xml"/><Relationship Id="rId10" Type="http://schemas.openxmlformats.org/officeDocument/2006/relationships/diagramData" Target="../diagrams/data57.xml"/><Relationship Id="rId4" Type="http://schemas.openxmlformats.org/officeDocument/2006/relationships/image" Target="../media/image13.jpeg"/><Relationship Id="rId9" Type="http://schemas.microsoft.com/office/2007/relationships/diagramDrawing" Target="../diagrams/drawing56.xml"/><Relationship Id="rId14" Type="http://schemas.microsoft.com/office/2007/relationships/diagramDrawing" Target="../diagrams/drawing57.xml"/></Relationships>
</file>

<file path=ppt/slides/_rels/slide102.xml.rels><?xml version="1.0" encoding="UTF-8" standalone="yes"?>
<Relationships xmlns="http://schemas.openxmlformats.org/package/2006/relationships"><Relationship Id="rId8" Type="http://schemas.openxmlformats.org/officeDocument/2006/relationships/diagramColors" Target="../diagrams/colors58.xml"/><Relationship Id="rId13" Type="http://schemas.openxmlformats.org/officeDocument/2006/relationships/diagramColors" Target="../diagrams/colors59.xml"/><Relationship Id="rId3" Type="http://schemas.openxmlformats.org/officeDocument/2006/relationships/notesSlide" Target="../notesSlides/notesSlide49.xml"/><Relationship Id="rId7" Type="http://schemas.openxmlformats.org/officeDocument/2006/relationships/diagramQuickStyle" Target="../diagrams/quickStyle58.xml"/><Relationship Id="rId12" Type="http://schemas.openxmlformats.org/officeDocument/2006/relationships/diagramQuickStyle" Target="../diagrams/quickStyle59.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diagramLayout" Target="../diagrams/layout58.xml"/><Relationship Id="rId11" Type="http://schemas.openxmlformats.org/officeDocument/2006/relationships/diagramLayout" Target="../diagrams/layout59.xml"/><Relationship Id="rId5" Type="http://schemas.openxmlformats.org/officeDocument/2006/relationships/diagramData" Target="../diagrams/data58.xml"/><Relationship Id="rId10" Type="http://schemas.openxmlformats.org/officeDocument/2006/relationships/diagramData" Target="../diagrams/data59.xml"/><Relationship Id="rId4" Type="http://schemas.openxmlformats.org/officeDocument/2006/relationships/image" Target="../media/image13.jpeg"/><Relationship Id="rId9" Type="http://schemas.microsoft.com/office/2007/relationships/diagramDrawing" Target="../diagrams/drawing58.xml"/><Relationship Id="rId14" Type="http://schemas.microsoft.com/office/2007/relationships/diagramDrawing" Target="../diagrams/drawing59.xml"/></Relationships>
</file>

<file path=ppt/slides/_rels/slide103.xml.rels><?xml version="1.0" encoding="UTF-8" standalone="yes"?>
<Relationships xmlns="http://schemas.openxmlformats.org/package/2006/relationships"><Relationship Id="rId8" Type="http://schemas.openxmlformats.org/officeDocument/2006/relationships/diagramColors" Target="../diagrams/colors60.xml"/><Relationship Id="rId13" Type="http://schemas.openxmlformats.org/officeDocument/2006/relationships/diagramColors" Target="../diagrams/colors61.xml"/><Relationship Id="rId3" Type="http://schemas.openxmlformats.org/officeDocument/2006/relationships/notesSlide" Target="../notesSlides/notesSlide50.xml"/><Relationship Id="rId7" Type="http://schemas.openxmlformats.org/officeDocument/2006/relationships/diagramQuickStyle" Target="../diagrams/quickStyle60.xml"/><Relationship Id="rId12" Type="http://schemas.openxmlformats.org/officeDocument/2006/relationships/diagramQuickStyle" Target="../diagrams/quickStyle61.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diagramLayout" Target="../diagrams/layout60.xml"/><Relationship Id="rId11" Type="http://schemas.openxmlformats.org/officeDocument/2006/relationships/diagramLayout" Target="../diagrams/layout61.xml"/><Relationship Id="rId5" Type="http://schemas.openxmlformats.org/officeDocument/2006/relationships/diagramData" Target="../diagrams/data60.xml"/><Relationship Id="rId10" Type="http://schemas.openxmlformats.org/officeDocument/2006/relationships/diagramData" Target="../diagrams/data61.xml"/><Relationship Id="rId4" Type="http://schemas.openxmlformats.org/officeDocument/2006/relationships/image" Target="../media/image13.jpeg"/><Relationship Id="rId9" Type="http://schemas.microsoft.com/office/2007/relationships/diagramDrawing" Target="../diagrams/drawing60.xml"/><Relationship Id="rId14" Type="http://schemas.microsoft.com/office/2007/relationships/diagramDrawing" Target="../diagrams/drawing61.xml"/></Relationships>
</file>

<file path=ppt/slides/_rels/slide104.xml.rels><?xml version="1.0" encoding="UTF-8" standalone="yes"?>
<Relationships xmlns="http://schemas.openxmlformats.org/package/2006/relationships"><Relationship Id="rId8" Type="http://schemas.openxmlformats.org/officeDocument/2006/relationships/diagramColors" Target="../diagrams/colors62.xml"/><Relationship Id="rId13" Type="http://schemas.openxmlformats.org/officeDocument/2006/relationships/diagramColors" Target="../diagrams/colors63.xml"/><Relationship Id="rId3" Type="http://schemas.openxmlformats.org/officeDocument/2006/relationships/notesSlide" Target="../notesSlides/notesSlide51.xml"/><Relationship Id="rId7" Type="http://schemas.openxmlformats.org/officeDocument/2006/relationships/diagramQuickStyle" Target="../diagrams/quickStyle62.xml"/><Relationship Id="rId12" Type="http://schemas.openxmlformats.org/officeDocument/2006/relationships/diagramQuickStyle" Target="../diagrams/quickStyle63.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diagramLayout" Target="../diagrams/layout62.xml"/><Relationship Id="rId11" Type="http://schemas.openxmlformats.org/officeDocument/2006/relationships/diagramLayout" Target="../diagrams/layout63.xml"/><Relationship Id="rId5" Type="http://schemas.openxmlformats.org/officeDocument/2006/relationships/diagramData" Target="../diagrams/data62.xml"/><Relationship Id="rId10" Type="http://schemas.openxmlformats.org/officeDocument/2006/relationships/diagramData" Target="../diagrams/data63.xml"/><Relationship Id="rId4" Type="http://schemas.openxmlformats.org/officeDocument/2006/relationships/image" Target="../media/image13.jpeg"/><Relationship Id="rId9" Type="http://schemas.microsoft.com/office/2007/relationships/diagramDrawing" Target="../diagrams/drawing62.xml"/><Relationship Id="rId14" Type="http://schemas.microsoft.com/office/2007/relationships/diagramDrawing" Target="../diagrams/drawing63.xml"/></Relationships>
</file>

<file path=ppt/slides/_rels/slide105.xml.rels><?xml version="1.0" encoding="UTF-8" standalone="yes"?>
<Relationships xmlns="http://schemas.openxmlformats.org/package/2006/relationships"><Relationship Id="rId8" Type="http://schemas.openxmlformats.org/officeDocument/2006/relationships/diagramColors" Target="../diagrams/colors64.xml"/><Relationship Id="rId13" Type="http://schemas.openxmlformats.org/officeDocument/2006/relationships/diagramColors" Target="../diagrams/colors65.xml"/><Relationship Id="rId3" Type="http://schemas.openxmlformats.org/officeDocument/2006/relationships/notesSlide" Target="../notesSlides/notesSlide52.xml"/><Relationship Id="rId7" Type="http://schemas.openxmlformats.org/officeDocument/2006/relationships/diagramQuickStyle" Target="../diagrams/quickStyle64.xml"/><Relationship Id="rId12" Type="http://schemas.openxmlformats.org/officeDocument/2006/relationships/diagramQuickStyle" Target="../diagrams/quickStyle65.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diagramLayout" Target="../diagrams/layout64.xml"/><Relationship Id="rId11" Type="http://schemas.openxmlformats.org/officeDocument/2006/relationships/diagramLayout" Target="../diagrams/layout65.xml"/><Relationship Id="rId5" Type="http://schemas.openxmlformats.org/officeDocument/2006/relationships/diagramData" Target="../diagrams/data64.xml"/><Relationship Id="rId10" Type="http://schemas.openxmlformats.org/officeDocument/2006/relationships/diagramData" Target="../diagrams/data65.xml"/><Relationship Id="rId4" Type="http://schemas.openxmlformats.org/officeDocument/2006/relationships/image" Target="../media/image13.jpeg"/><Relationship Id="rId9" Type="http://schemas.microsoft.com/office/2007/relationships/diagramDrawing" Target="../diagrams/drawing64.xml"/><Relationship Id="rId14" Type="http://schemas.microsoft.com/office/2007/relationships/diagramDrawing" Target="../diagrams/drawing65.xml"/></Relationships>
</file>

<file path=ppt/slides/_rels/slide106.xml.rels><?xml version="1.0" encoding="UTF-8" standalone="yes"?>
<Relationships xmlns="http://schemas.openxmlformats.org/package/2006/relationships"><Relationship Id="rId8" Type="http://schemas.openxmlformats.org/officeDocument/2006/relationships/diagramColors" Target="../diagrams/colors66.xml"/><Relationship Id="rId13" Type="http://schemas.openxmlformats.org/officeDocument/2006/relationships/diagramColors" Target="../diagrams/colors67.xml"/><Relationship Id="rId3" Type="http://schemas.openxmlformats.org/officeDocument/2006/relationships/notesSlide" Target="../notesSlides/notesSlide53.xml"/><Relationship Id="rId7" Type="http://schemas.openxmlformats.org/officeDocument/2006/relationships/diagramQuickStyle" Target="../diagrams/quickStyle66.xml"/><Relationship Id="rId12" Type="http://schemas.openxmlformats.org/officeDocument/2006/relationships/diagramQuickStyle" Target="../diagrams/quickStyle67.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diagramLayout" Target="../diagrams/layout66.xml"/><Relationship Id="rId11" Type="http://schemas.openxmlformats.org/officeDocument/2006/relationships/diagramLayout" Target="../diagrams/layout67.xml"/><Relationship Id="rId5" Type="http://schemas.openxmlformats.org/officeDocument/2006/relationships/diagramData" Target="../diagrams/data66.xml"/><Relationship Id="rId10" Type="http://schemas.openxmlformats.org/officeDocument/2006/relationships/diagramData" Target="../diagrams/data67.xml"/><Relationship Id="rId4" Type="http://schemas.openxmlformats.org/officeDocument/2006/relationships/image" Target="../media/image13.jpeg"/><Relationship Id="rId9" Type="http://schemas.microsoft.com/office/2007/relationships/diagramDrawing" Target="../diagrams/drawing66.xml"/><Relationship Id="rId14" Type="http://schemas.microsoft.com/office/2007/relationships/diagramDrawing" Target="../diagrams/drawing67.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7.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14.xml.rels><?xml version="1.0" encoding="UTF-8" standalone="yes"?>
<Relationships xmlns="http://schemas.openxmlformats.org/package/2006/relationships"><Relationship Id="rId8" Type="http://schemas.openxmlformats.org/officeDocument/2006/relationships/diagramColors" Target="../diagrams/colors70.xml"/><Relationship Id="rId3" Type="http://schemas.openxmlformats.org/officeDocument/2006/relationships/notesSlide" Target="../notesSlides/notesSlide55.xml"/><Relationship Id="rId7" Type="http://schemas.openxmlformats.org/officeDocument/2006/relationships/diagramQuickStyle" Target="../diagrams/quickStyle70.xml"/><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diagramLayout" Target="../diagrams/layout70.xml"/><Relationship Id="rId5" Type="http://schemas.openxmlformats.org/officeDocument/2006/relationships/diagramData" Target="../diagrams/data70.xml"/><Relationship Id="rId4" Type="http://schemas.openxmlformats.org/officeDocument/2006/relationships/image" Target="../media/image14.jpeg"/><Relationship Id="rId9" Type="http://schemas.microsoft.com/office/2007/relationships/diagramDrawing" Target="../diagrams/drawing70.xml"/></Relationships>
</file>

<file path=ppt/slides/_rels/slide115.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15.jpeg"/><Relationship Id="rId7" Type="http://schemas.openxmlformats.org/officeDocument/2006/relationships/diagramColors" Target="../diagrams/colors71.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116.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notesSlide" Target="../notesSlides/notesSlide56.xml"/><Relationship Id="rId7" Type="http://schemas.openxmlformats.org/officeDocument/2006/relationships/diagramColors" Target="../diagrams/colors72.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diagramQuickStyle" Target="../diagrams/quickStyle72.xml"/><Relationship Id="rId5" Type="http://schemas.openxmlformats.org/officeDocument/2006/relationships/diagramLayout" Target="../diagrams/layout72.xml"/><Relationship Id="rId4" Type="http://schemas.openxmlformats.org/officeDocument/2006/relationships/diagramData" Target="../diagrams/data72.xml"/></Relationships>
</file>

<file path=ppt/slides/_rels/slide117.xml.rels><?xml version="1.0" encoding="UTF-8" standalone="yes"?>
<Relationships xmlns="http://schemas.openxmlformats.org/package/2006/relationships"><Relationship Id="rId8" Type="http://schemas.microsoft.com/office/2007/relationships/diagramDrawing" Target="../diagrams/drawing73.xml"/><Relationship Id="rId13" Type="http://schemas.openxmlformats.org/officeDocument/2006/relationships/image" Target="../media/image20.tiff"/><Relationship Id="rId3" Type="http://schemas.openxmlformats.org/officeDocument/2006/relationships/notesSlide" Target="../notesSlides/notesSlide57.xml"/><Relationship Id="rId7" Type="http://schemas.openxmlformats.org/officeDocument/2006/relationships/diagramColors" Target="../diagrams/colors73.xml"/><Relationship Id="rId12"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diagramQuickStyle" Target="../diagrams/quickStyle73.xml"/><Relationship Id="rId11" Type="http://schemas.openxmlformats.org/officeDocument/2006/relationships/image" Target="../media/image18.tiff"/><Relationship Id="rId5" Type="http://schemas.openxmlformats.org/officeDocument/2006/relationships/diagramLayout" Target="../diagrams/layout73.xml"/><Relationship Id="rId10" Type="http://schemas.openxmlformats.org/officeDocument/2006/relationships/image" Target="../media/image17.tiff"/><Relationship Id="rId4" Type="http://schemas.openxmlformats.org/officeDocument/2006/relationships/diagramData" Target="../diagrams/data73.xml"/><Relationship Id="rId9" Type="http://schemas.openxmlformats.org/officeDocument/2006/relationships/image" Target="../media/image16.tiff"/></Relationships>
</file>

<file path=ppt/slides/_rels/slide118.xml.rels><?xml version="1.0" encoding="UTF-8" standalone="yes"?>
<Relationships xmlns="http://schemas.openxmlformats.org/package/2006/relationships"><Relationship Id="rId8" Type="http://schemas.microsoft.com/office/2007/relationships/diagramDrawing" Target="../diagrams/drawing74.xml"/><Relationship Id="rId13" Type="http://schemas.microsoft.com/office/2007/relationships/diagramDrawing" Target="../diagrams/drawing75.xml"/><Relationship Id="rId3" Type="http://schemas.openxmlformats.org/officeDocument/2006/relationships/notesSlide" Target="../notesSlides/notesSlide58.xml"/><Relationship Id="rId7" Type="http://schemas.openxmlformats.org/officeDocument/2006/relationships/diagramColors" Target="../diagrams/colors74.xml"/><Relationship Id="rId12" Type="http://schemas.openxmlformats.org/officeDocument/2006/relationships/diagramColors" Target="../diagrams/colors75.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diagramQuickStyle" Target="../diagrams/quickStyle74.xml"/><Relationship Id="rId11" Type="http://schemas.openxmlformats.org/officeDocument/2006/relationships/diagramQuickStyle" Target="../diagrams/quickStyle75.xml"/><Relationship Id="rId5" Type="http://schemas.openxmlformats.org/officeDocument/2006/relationships/diagramLayout" Target="../diagrams/layout74.xml"/><Relationship Id="rId10" Type="http://schemas.openxmlformats.org/officeDocument/2006/relationships/diagramLayout" Target="../diagrams/layout75.xml"/><Relationship Id="rId4" Type="http://schemas.openxmlformats.org/officeDocument/2006/relationships/diagramData" Target="../diagrams/data74.xml"/><Relationship Id="rId9" Type="http://schemas.openxmlformats.org/officeDocument/2006/relationships/diagramData" Target="../diagrams/data75.xml"/></Relationships>
</file>

<file path=ppt/slides/_rels/slide119.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notesSlide" Target="../notesSlides/notesSlide59.xml"/><Relationship Id="rId7" Type="http://schemas.openxmlformats.org/officeDocument/2006/relationships/diagramColors" Target="../diagrams/colors76.xml"/><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 Id="rId9"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8" Type="http://schemas.microsoft.com/office/2007/relationships/diagramDrawing" Target="../diagrams/drawing77.xml"/><Relationship Id="rId3" Type="http://schemas.openxmlformats.org/officeDocument/2006/relationships/notesSlide" Target="../notesSlides/notesSlide60.xml"/><Relationship Id="rId7" Type="http://schemas.openxmlformats.org/officeDocument/2006/relationships/diagramColors" Target="../diagrams/colors77.xml"/><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diagramQuickStyle" Target="../diagrams/quickStyle77.xml"/><Relationship Id="rId5" Type="http://schemas.openxmlformats.org/officeDocument/2006/relationships/diagramLayout" Target="../diagrams/layout77.xml"/><Relationship Id="rId4" Type="http://schemas.openxmlformats.org/officeDocument/2006/relationships/diagramData" Target="../diagrams/data77.xml"/><Relationship Id="rId9" Type="http://schemas.openxmlformats.org/officeDocument/2006/relationships/image" Target="../media/image16.tiff"/></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22.xml.rels><?xml version="1.0" encoding="UTF-8" standalone="yes"?>
<Relationships xmlns="http://schemas.openxmlformats.org/package/2006/relationships"><Relationship Id="rId8" Type="http://schemas.microsoft.com/office/2007/relationships/diagramDrawing" Target="../diagrams/drawing79.xml"/><Relationship Id="rId3" Type="http://schemas.openxmlformats.org/officeDocument/2006/relationships/image" Target="../media/image21.jpeg"/><Relationship Id="rId7" Type="http://schemas.openxmlformats.org/officeDocument/2006/relationships/diagramColors" Target="../diagrams/colors79.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diagramQuickStyle" Target="../diagrams/quickStyle79.xml"/><Relationship Id="rId5" Type="http://schemas.openxmlformats.org/officeDocument/2006/relationships/diagramLayout" Target="../diagrams/layout79.xml"/><Relationship Id="rId4" Type="http://schemas.openxmlformats.org/officeDocument/2006/relationships/diagramData" Target="../diagrams/data79.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24.xml.rels><?xml version="1.0" encoding="UTF-8" standalone="yes"?>
<Relationships xmlns="http://schemas.openxmlformats.org/package/2006/relationships"><Relationship Id="rId8" Type="http://schemas.openxmlformats.org/officeDocument/2006/relationships/diagramColors" Target="../diagrams/colors81.xml"/><Relationship Id="rId3" Type="http://schemas.openxmlformats.org/officeDocument/2006/relationships/slideLayout" Target="../slideLayouts/slideLayout7.xml"/><Relationship Id="rId7" Type="http://schemas.openxmlformats.org/officeDocument/2006/relationships/diagramQuickStyle" Target="../diagrams/quickStyle8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diagramLayout" Target="../diagrams/layout81.xml"/><Relationship Id="rId5" Type="http://schemas.openxmlformats.org/officeDocument/2006/relationships/diagramData" Target="../diagrams/data81.xml"/><Relationship Id="rId4" Type="http://schemas.openxmlformats.org/officeDocument/2006/relationships/notesSlide" Target="../notesSlides/notesSlide61.xml"/><Relationship Id="rId9" Type="http://schemas.microsoft.com/office/2007/relationships/diagramDrawing" Target="../diagrams/drawing81.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7.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7.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14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145.xml.rels><?xml version="1.0" encoding="UTF-8" standalone="yes"?>
<Relationships xmlns="http://schemas.openxmlformats.org/package/2006/relationships"><Relationship Id="rId8" Type="http://schemas.microsoft.com/office/2007/relationships/diagramDrawing" Target="../diagrams/drawing86.xml"/><Relationship Id="rId3" Type="http://schemas.openxmlformats.org/officeDocument/2006/relationships/notesSlide" Target="../notesSlides/notesSlide62.xml"/><Relationship Id="rId7" Type="http://schemas.openxmlformats.org/officeDocument/2006/relationships/diagramColors" Target="../diagrams/colors86.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diagramQuickStyle" Target="../diagrams/quickStyle86.xml"/><Relationship Id="rId5" Type="http://schemas.openxmlformats.org/officeDocument/2006/relationships/diagramLayout" Target="../diagrams/layout86.xml"/><Relationship Id="rId4" Type="http://schemas.openxmlformats.org/officeDocument/2006/relationships/diagramData" Target="../diagrams/data86.xml"/></Relationships>
</file>

<file path=ppt/slides/_rels/slide146.xml.rels><?xml version="1.0" encoding="UTF-8" standalone="yes"?>
<Relationships xmlns="http://schemas.openxmlformats.org/package/2006/relationships"><Relationship Id="rId8" Type="http://schemas.openxmlformats.org/officeDocument/2006/relationships/diagramColors" Target="../diagrams/colors87.xml"/><Relationship Id="rId3" Type="http://schemas.openxmlformats.org/officeDocument/2006/relationships/slideLayout" Target="../slideLayouts/slideLayout7.xml"/><Relationship Id="rId7" Type="http://schemas.openxmlformats.org/officeDocument/2006/relationships/diagramQuickStyle" Target="../diagrams/quickStyle87.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diagramLayout" Target="../diagrams/layout87.xml"/><Relationship Id="rId5" Type="http://schemas.openxmlformats.org/officeDocument/2006/relationships/diagramData" Target="../diagrams/data87.xml"/><Relationship Id="rId4" Type="http://schemas.openxmlformats.org/officeDocument/2006/relationships/notesSlide" Target="../notesSlides/notesSlide63.xml"/><Relationship Id="rId9" Type="http://schemas.microsoft.com/office/2007/relationships/diagramDrawing" Target="../diagrams/drawing87.xml"/></Relationships>
</file>

<file path=ppt/slides/_rels/slide147.xml.rels><?xml version="1.0" encoding="UTF-8" standalone="yes"?>
<Relationships xmlns="http://schemas.openxmlformats.org/package/2006/relationships"><Relationship Id="rId8" Type="http://schemas.openxmlformats.org/officeDocument/2006/relationships/diagramColors" Target="../diagrams/colors88.xml"/><Relationship Id="rId3" Type="http://schemas.openxmlformats.org/officeDocument/2006/relationships/slideLayout" Target="../slideLayouts/slideLayout7.xml"/><Relationship Id="rId7" Type="http://schemas.openxmlformats.org/officeDocument/2006/relationships/diagramQuickStyle" Target="../diagrams/quickStyle8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diagramLayout" Target="../diagrams/layout88.xml"/><Relationship Id="rId5" Type="http://schemas.openxmlformats.org/officeDocument/2006/relationships/diagramData" Target="../diagrams/data88.xml"/><Relationship Id="rId4" Type="http://schemas.openxmlformats.org/officeDocument/2006/relationships/notesSlide" Target="../notesSlides/notesSlide64.xml"/><Relationship Id="rId9" Type="http://schemas.microsoft.com/office/2007/relationships/diagramDrawing" Target="../diagrams/drawing88.xml"/></Relationships>
</file>

<file path=ppt/slides/_rels/slide148.xml.rels><?xml version="1.0" encoding="UTF-8" standalone="yes"?>
<Relationships xmlns="http://schemas.openxmlformats.org/package/2006/relationships"><Relationship Id="rId8" Type="http://schemas.openxmlformats.org/officeDocument/2006/relationships/diagramColors" Target="../diagrams/colors89.xml"/><Relationship Id="rId3" Type="http://schemas.openxmlformats.org/officeDocument/2006/relationships/slideLayout" Target="../slideLayouts/slideLayout7.xml"/><Relationship Id="rId7" Type="http://schemas.openxmlformats.org/officeDocument/2006/relationships/diagramQuickStyle" Target="../diagrams/quickStyle8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diagramLayout" Target="../diagrams/layout89.xml"/><Relationship Id="rId5" Type="http://schemas.openxmlformats.org/officeDocument/2006/relationships/diagramData" Target="../diagrams/data89.xml"/><Relationship Id="rId4" Type="http://schemas.openxmlformats.org/officeDocument/2006/relationships/notesSlide" Target="../notesSlides/notesSlide65.xml"/><Relationship Id="rId9" Type="http://schemas.microsoft.com/office/2007/relationships/diagramDrawing" Target="../diagrams/drawing89.xml"/></Relationships>
</file>

<file path=ppt/slides/_rels/slide1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microsoft.com/office/2007/relationships/diagramDrawing" Target="../diagrams/drawing90.xml"/><Relationship Id="rId3" Type="http://schemas.openxmlformats.org/officeDocument/2006/relationships/notesSlide" Target="../notesSlides/notesSlide66.xml"/><Relationship Id="rId7" Type="http://schemas.openxmlformats.org/officeDocument/2006/relationships/diagramColors" Target="../diagrams/colors90.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diagramQuickStyle" Target="../diagrams/quickStyle90.xml"/><Relationship Id="rId5" Type="http://schemas.openxmlformats.org/officeDocument/2006/relationships/diagramLayout" Target="../diagrams/layout90.xml"/><Relationship Id="rId4" Type="http://schemas.openxmlformats.org/officeDocument/2006/relationships/diagramData" Target="../diagrams/data90.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152.xml.rels><?xml version="1.0" encoding="UTF-8" standalone="yes"?>
<Relationships xmlns="http://schemas.openxmlformats.org/package/2006/relationships"><Relationship Id="rId8" Type="http://schemas.microsoft.com/office/2007/relationships/diagramDrawing" Target="../diagrams/drawing92.xml"/><Relationship Id="rId3" Type="http://schemas.openxmlformats.org/officeDocument/2006/relationships/notesSlide" Target="../notesSlides/notesSlide67.xml"/><Relationship Id="rId7" Type="http://schemas.openxmlformats.org/officeDocument/2006/relationships/diagramColors" Target="../diagrams/colors92.xml"/><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diagramQuickStyle" Target="../diagrams/quickStyle92.xml"/><Relationship Id="rId5" Type="http://schemas.openxmlformats.org/officeDocument/2006/relationships/diagramLayout" Target="../diagrams/layout92.xml"/><Relationship Id="rId4" Type="http://schemas.openxmlformats.org/officeDocument/2006/relationships/diagramData" Target="../diagrams/data92.xml"/></Relationships>
</file>

<file path=ppt/slides/_rels/slide153.xml.rels><?xml version="1.0" encoding="UTF-8" standalone="yes"?>
<Relationships xmlns="http://schemas.openxmlformats.org/package/2006/relationships"><Relationship Id="rId8" Type="http://schemas.microsoft.com/office/2007/relationships/diagramDrawing" Target="../diagrams/drawing93.xml"/><Relationship Id="rId3" Type="http://schemas.openxmlformats.org/officeDocument/2006/relationships/notesSlide" Target="../notesSlides/notesSlide68.xml"/><Relationship Id="rId7" Type="http://schemas.openxmlformats.org/officeDocument/2006/relationships/diagramColors" Target="../diagrams/colors93.xml"/><Relationship Id="rId2" Type="http://schemas.openxmlformats.org/officeDocument/2006/relationships/slideLayout" Target="../slideLayouts/slideLayout7.xml"/><Relationship Id="rId1" Type="http://schemas.openxmlformats.org/officeDocument/2006/relationships/tags" Target="../tags/tag130.xml"/><Relationship Id="rId6" Type="http://schemas.openxmlformats.org/officeDocument/2006/relationships/diagramQuickStyle" Target="../diagrams/quickStyle93.xml"/><Relationship Id="rId5" Type="http://schemas.openxmlformats.org/officeDocument/2006/relationships/diagramLayout" Target="../diagrams/layout93.xml"/><Relationship Id="rId4" Type="http://schemas.openxmlformats.org/officeDocument/2006/relationships/diagramData" Target="../diagrams/data93.xml"/></Relationships>
</file>

<file path=ppt/slides/_rels/slide154.xml.rels><?xml version="1.0" encoding="UTF-8" standalone="yes"?>
<Relationships xmlns="http://schemas.openxmlformats.org/package/2006/relationships"><Relationship Id="rId8" Type="http://schemas.microsoft.com/office/2007/relationships/diagramDrawing" Target="../diagrams/drawing94.xml"/><Relationship Id="rId3" Type="http://schemas.openxmlformats.org/officeDocument/2006/relationships/notesSlide" Target="../notesSlides/notesSlide69.xml"/><Relationship Id="rId7" Type="http://schemas.openxmlformats.org/officeDocument/2006/relationships/diagramColors" Target="../diagrams/colors94.xml"/><Relationship Id="rId2"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diagramQuickStyle" Target="../diagrams/quickStyle94.xml"/><Relationship Id="rId5" Type="http://schemas.openxmlformats.org/officeDocument/2006/relationships/diagramLayout" Target="../diagrams/layout94.xml"/><Relationship Id="rId4" Type="http://schemas.openxmlformats.org/officeDocument/2006/relationships/diagramData" Target="../diagrams/data94.xml"/></Relationships>
</file>

<file path=ppt/slides/_rels/slide155.xml.rels><?xml version="1.0" encoding="UTF-8" standalone="yes"?>
<Relationships xmlns="http://schemas.openxmlformats.org/package/2006/relationships"><Relationship Id="rId8" Type="http://schemas.microsoft.com/office/2007/relationships/diagramDrawing" Target="../diagrams/drawing95.xml"/><Relationship Id="rId3" Type="http://schemas.openxmlformats.org/officeDocument/2006/relationships/notesSlide" Target="../notesSlides/notesSlide70.xml"/><Relationship Id="rId7" Type="http://schemas.openxmlformats.org/officeDocument/2006/relationships/diagramColors" Target="../diagrams/colors95.xml"/><Relationship Id="rId2" Type="http://schemas.openxmlformats.org/officeDocument/2006/relationships/slideLayout" Target="../slideLayouts/slideLayout7.xml"/><Relationship Id="rId1" Type="http://schemas.openxmlformats.org/officeDocument/2006/relationships/tags" Target="../tags/tag132.xml"/><Relationship Id="rId6" Type="http://schemas.openxmlformats.org/officeDocument/2006/relationships/diagramQuickStyle" Target="../diagrams/quickStyle95.xml"/><Relationship Id="rId5" Type="http://schemas.openxmlformats.org/officeDocument/2006/relationships/diagramLayout" Target="../diagrams/layout95.xml"/><Relationship Id="rId4" Type="http://schemas.openxmlformats.org/officeDocument/2006/relationships/diagramData" Target="../diagrams/data95.xml"/></Relationships>
</file>

<file path=ppt/slides/_rels/slide1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microsoft.com/office/2007/relationships/diagramDrawing" Target="../diagrams/drawing96.xml"/><Relationship Id="rId3" Type="http://schemas.openxmlformats.org/officeDocument/2006/relationships/notesSlide" Target="../notesSlides/notesSlide71.xml"/><Relationship Id="rId7" Type="http://schemas.openxmlformats.org/officeDocument/2006/relationships/diagramColors" Target="../diagrams/colors96.xml"/><Relationship Id="rId2" Type="http://schemas.openxmlformats.org/officeDocument/2006/relationships/slideLayout" Target="../slideLayouts/slideLayout7.xml"/><Relationship Id="rId1" Type="http://schemas.openxmlformats.org/officeDocument/2006/relationships/tags" Target="../tags/tag133.xml"/><Relationship Id="rId6" Type="http://schemas.openxmlformats.org/officeDocument/2006/relationships/diagramQuickStyle" Target="../diagrams/quickStyle96.xml"/><Relationship Id="rId5" Type="http://schemas.openxmlformats.org/officeDocument/2006/relationships/diagramLayout" Target="../diagrams/layout96.xml"/><Relationship Id="rId4" Type="http://schemas.openxmlformats.org/officeDocument/2006/relationships/diagramData" Target="../diagrams/data96.xml"/></Relationships>
</file>

<file path=ppt/slides/_rels/slide158.xml.rels><?xml version="1.0" encoding="UTF-8" standalone="yes"?>
<Relationships xmlns="http://schemas.openxmlformats.org/package/2006/relationships"><Relationship Id="rId8" Type="http://schemas.microsoft.com/office/2007/relationships/diagramDrawing" Target="../diagrams/drawing97.xml"/><Relationship Id="rId3" Type="http://schemas.openxmlformats.org/officeDocument/2006/relationships/notesSlide" Target="../notesSlides/notesSlide72.xml"/><Relationship Id="rId7" Type="http://schemas.openxmlformats.org/officeDocument/2006/relationships/diagramColors" Target="../diagrams/colors97.xml"/><Relationship Id="rId2"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diagramQuickStyle" Target="../diagrams/quickStyle97.xml"/><Relationship Id="rId5" Type="http://schemas.openxmlformats.org/officeDocument/2006/relationships/diagramLayout" Target="../diagrams/layout97.xml"/><Relationship Id="rId4" Type="http://schemas.openxmlformats.org/officeDocument/2006/relationships/diagramData" Target="../diagrams/data97.xml"/></Relationships>
</file>

<file path=ppt/slides/_rels/slide159.xml.rels><?xml version="1.0" encoding="UTF-8" standalone="yes"?>
<Relationships xmlns="http://schemas.openxmlformats.org/package/2006/relationships"><Relationship Id="rId8" Type="http://schemas.openxmlformats.org/officeDocument/2006/relationships/diagramData" Target="../diagrams/data98.xml"/><Relationship Id="rId3" Type="http://schemas.openxmlformats.org/officeDocument/2006/relationships/notesSlide" Target="../notesSlides/notesSlide73.xml"/><Relationship Id="rId7" Type="http://schemas.openxmlformats.org/officeDocument/2006/relationships/image" Target="../media/image29.jpeg"/><Relationship Id="rId12" Type="http://schemas.microsoft.com/office/2007/relationships/diagramDrawing" Target="../diagrams/drawing98.xml"/><Relationship Id="rId2" Type="http://schemas.openxmlformats.org/officeDocument/2006/relationships/slideLayout" Target="../slideLayouts/slideLayout7.xml"/><Relationship Id="rId1" Type="http://schemas.openxmlformats.org/officeDocument/2006/relationships/tags" Target="../tags/tag135.xml"/><Relationship Id="rId6" Type="http://schemas.openxmlformats.org/officeDocument/2006/relationships/image" Target="../media/image28.jpeg"/><Relationship Id="rId11" Type="http://schemas.openxmlformats.org/officeDocument/2006/relationships/diagramColors" Target="../diagrams/colors98.xml"/><Relationship Id="rId5" Type="http://schemas.openxmlformats.org/officeDocument/2006/relationships/image" Target="../media/image27.png"/><Relationship Id="rId10" Type="http://schemas.openxmlformats.org/officeDocument/2006/relationships/diagramQuickStyle" Target="../diagrams/quickStyle98.xml"/><Relationship Id="rId4" Type="http://schemas.openxmlformats.org/officeDocument/2006/relationships/image" Target="../media/image26.jpeg"/><Relationship Id="rId9" Type="http://schemas.openxmlformats.org/officeDocument/2006/relationships/diagramLayout" Target="../diagrams/layout98.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3.xml"/><Relationship Id="rId11" Type="http://schemas.openxmlformats.org/officeDocument/2006/relationships/image" Target="../media/image5.png"/><Relationship Id="rId5" Type="http://schemas.openxmlformats.org/officeDocument/2006/relationships/diagramLayout" Target="../diagrams/layout3.xml"/><Relationship Id="rId10" Type="http://schemas.openxmlformats.org/officeDocument/2006/relationships/image" Target="../media/image4.tiff"/><Relationship Id="rId4" Type="http://schemas.openxmlformats.org/officeDocument/2006/relationships/diagramData" Target="../diagrams/data3.xml"/><Relationship Id="rId9" Type="http://schemas.openxmlformats.org/officeDocument/2006/relationships/image" Target="../media/image3.tiff"/></Relationships>
</file>

<file path=ppt/slides/_rels/slide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7.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3.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0.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4.xml"/><Relationship Id="rId11" Type="http://schemas.openxmlformats.org/officeDocument/2006/relationships/image" Target="../media/image5.png"/><Relationship Id="rId5" Type="http://schemas.openxmlformats.org/officeDocument/2006/relationships/diagramLayout" Target="../diagrams/layout4.xml"/><Relationship Id="rId10" Type="http://schemas.openxmlformats.org/officeDocument/2006/relationships/image" Target="../media/image4.tiff"/><Relationship Id="rId4" Type="http://schemas.openxmlformats.org/officeDocument/2006/relationships/diagramData" Target="../diagrams/data4.xml"/><Relationship Id="rId9" Type="http://schemas.openxmlformats.org/officeDocument/2006/relationships/image" Target="../media/image3.tiff"/></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8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1.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5.xml"/><Relationship Id="rId11" Type="http://schemas.openxmlformats.org/officeDocument/2006/relationships/image" Target="../media/image5.png"/><Relationship Id="rId5" Type="http://schemas.openxmlformats.org/officeDocument/2006/relationships/diagramLayout" Target="../diagrams/layout5.xml"/><Relationship Id="rId10" Type="http://schemas.openxmlformats.org/officeDocument/2006/relationships/image" Target="../media/image4.tiff"/><Relationship Id="rId4" Type="http://schemas.openxmlformats.org/officeDocument/2006/relationships/diagramData" Target="../diagrams/data5.xml"/><Relationship Id="rId9"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2.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6.xml"/><Relationship Id="rId11" Type="http://schemas.openxmlformats.org/officeDocument/2006/relationships/image" Target="../media/image5.png"/><Relationship Id="rId5" Type="http://schemas.openxmlformats.org/officeDocument/2006/relationships/diagramLayout" Target="../diagrams/layout6.xml"/><Relationship Id="rId10" Type="http://schemas.openxmlformats.org/officeDocument/2006/relationships/image" Target="../media/image4.tiff"/><Relationship Id="rId4" Type="http://schemas.openxmlformats.org/officeDocument/2006/relationships/diagramData" Target="../diagrams/data6.xml"/><Relationship Id="rId9" Type="http://schemas.openxmlformats.org/officeDocument/2006/relationships/image" Target="../media/image3.tiff"/></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3.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7.xml"/><Relationship Id="rId11" Type="http://schemas.openxmlformats.org/officeDocument/2006/relationships/image" Target="../media/image5.png"/><Relationship Id="rId5" Type="http://schemas.openxmlformats.org/officeDocument/2006/relationships/diagramLayout" Target="../diagrams/layout7.xml"/><Relationship Id="rId10" Type="http://schemas.openxmlformats.org/officeDocument/2006/relationships/image" Target="../media/image4.tiff"/><Relationship Id="rId4" Type="http://schemas.openxmlformats.org/officeDocument/2006/relationships/diagramData" Target="../diagrams/data7.xml"/><Relationship Id="rId9" Type="http://schemas.openxmlformats.org/officeDocument/2006/relationships/image" Target="../media/image3.tiff"/></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4.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8.xml"/><Relationship Id="rId11" Type="http://schemas.openxmlformats.org/officeDocument/2006/relationships/image" Target="../media/image5.png"/><Relationship Id="rId5" Type="http://schemas.openxmlformats.org/officeDocument/2006/relationships/diagramLayout" Target="../diagrams/layout8.xml"/><Relationship Id="rId10" Type="http://schemas.openxmlformats.org/officeDocument/2006/relationships/image" Target="../media/image4.tiff"/><Relationship Id="rId4" Type="http://schemas.openxmlformats.org/officeDocument/2006/relationships/diagramData" Target="../diagrams/data8.xml"/><Relationship Id="rId9" Type="http://schemas.openxmlformats.org/officeDocument/2006/relationships/image" Target="../media/image3.tiff"/></Relationships>
</file>

<file path=ppt/slides/_rels/slide2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5.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9.xml"/><Relationship Id="rId11" Type="http://schemas.openxmlformats.org/officeDocument/2006/relationships/image" Target="../media/image5.png"/><Relationship Id="rId5" Type="http://schemas.openxmlformats.org/officeDocument/2006/relationships/diagramLayout" Target="../diagrams/layout9.xml"/><Relationship Id="rId10" Type="http://schemas.openxmlformats.org/officeDocument/2006/relationships/image" Target="../media/image4.tiff"/><Relationship Id="rId4" Type="http://schemas.openxmlformats.org/officeDocument/2006/relationships/diagramData" Target="../diagrams/data9.xml"/><Relationship Id="rId9" Type="http://schemas.openxmlformats.org/officeDocument/2006/relationships/image" Target="../media/image3.tiff"/></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6.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10.xml"/><Relationship Id="rId11" Type="http://schemas.openxmlformats.org/officeDocument/2006/relationships/image" Target="../media/image5.png"/><Relationship Id="rId5" Type="http://schemas.openxmlformats.org/officeDocument/2006/relationships/diagramLayout" Target="../diagrams/layout10.xml"/><Relationship Id="rId10" Type="http://schemas.openxmlformats.org/officeDocument/2006/relationships/image" Target="../media/image4.tiff"/><Relationship Id="rId4" Type="http://schemas.openxmlformats.org/officeDocument/2006/relationships/diagramData" Target="../diagrams/data10.xml"/><Relationship Id="rId9" Type="http://schemas.openxmlformats.org/officeDocument/2006/relationships/image" Target="../media/image3.tiff"/></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7.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8.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9.xml"/><Relationship Id="rId7"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6.jpeg"/></Relationships>
</file>

<file path=ppt/slides/_rels/slide4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0.xml"/><Relationship Id="rId7" Type="http://schemas.openxmlformats.org/officeDocument/2006/relationships/diagramColors" Target="../diagrams/colors15.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1.xml"/><Relationship Id="rId7" Type="http://schemas.openxmlformats.org/officeDocument/2006/relationships/diagramColors" Target="../diagrams/colors16.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2.xml"/><Relationship Id="rId7" Type="http://schemas.openxmlformats.org/officeDocument/2006/relationships/diagramColors" Target="../diagrams/colors17.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4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3.xml"/><Relationship Id="rId7" Type="http://schemas.openxmlformats.org/officeDocument/2006/relationships/diagramColors" Target="../diagrams/colors18.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4.xml"/><Relationship Id="rId7" Type="http://schemas.openxmlformats.org/officeDocument/2006/relationships/diagramColors" Target="../diagrams/colors2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8.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5.xml"/><Relationship Id="rId7" Type="http://schemas.openxmlformats.org/officeDocument/2006/relationships/diagramColors" Target="../diagrams/colors21.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26.xml"/><Relationship Id="rId7" Type="http://schemas.openxmlformats.org/officeDocument/2006/relationships/diagramColors" Target="../diagrams/colors22.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notesSlide" Target="../notesSlides/notesSlide27.xml"/><Relationship Id="rId7" Type="http://schemas.openxmlformats.org/officeDocument/2006/relationships/diagramColors" Target="../diagrams/colors23.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5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28.xml"/><Relationship Id="rId7" Type="http://schemas.openxmlformats.org/officeDocument/2006/relationships/diagramColors" Target="../diagrams/colors24.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52.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9.xml"/><Relationship Id="rId7" Type="http://schemas.openxmlformats.org/officeDocument/2006/relationships/diagramColors" Target="../diagrams/colors25.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53.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notesSlide" Target="../notesSlides/notesSlide30.xml"/><Relationship Id="rId7" Type="http://schemas.openxmlformats.org/officeDocument/2006/relationships/diagramColors" Target="../diagrams/colors26.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31.xml"/><Relationship Id="rId7" Type="http://schemas.openxmlformats.org/officeDocument/2006/relationships/diagramColors" Target="../diagrams/colors30.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6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notesSlide" Target="../notesSlides/notesSlide32.xml"/><Relationship Id="rId7" Type="http://schemas.openxmlformats.org/officeDocument/2006/relationships/diagramColors" Target="../diagrams/colors31.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66.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notesSlide" Target="../notesSlides/notesSlide33.xml"/><Relationship Id="rId7" Type="http://schemas.openxmlformats.org/officeDocument/2006/relationships/diagramColors" Target="../diagrams/colors32.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notesSlide" Target="../notesSlides/notesSlide34.xml"/><Relationship Id="rId7" Type="http://schemas.openxmlformats.org/officeDocument/2006/relationships/diagramColors" Target="../diagrams/colors33.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3.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notesSlide" Target="../notesSlides/notesSlide35.xml"/><Relationship Id="rId7" Type="http://schemas.openxmlformats.org/officeDocument/2006/relationships/diagramColors" Target="../diagrams/colors42.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84.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notesSlide" Target="../notesSlides/notesSlide36.xml"/><Relationship Id="rId7" Type="http://schemas.openxmlformats.org/officeDocument/2006/relationships/diagramColors" Target="../diagrams/colors43.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 Id="rId9" Type="http://schemas.openxmlformats.org/officeDocument/2006/relationships/image" Target="../media/image7.jpeg"/></Relationships>
</file>

<file path=ppt/slides/_rels/slide85.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notesSlide" Target="../notesSlides/notesSlide37.xml"/><Relationship Id="rId7" Type="http://schemas.openxmlformats.org/officeDocument/2006/relationships/diagramColors" Target="../diagrams/colors44.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 Id="rId9" Type="http://schemas.openxmlformats.org/officeDocument/2006/relationships/image" Target="../media/image7.jpeg"/></Relationships>
</file>

<file path=ppt/slides/_rels/slide86.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notesSlide" Target="../notesSlides/notesSlide38.xml"/><Relationship Id="rId7" Type="http://schemas.openxmlformats.org/officeDocument/2006/relationships/diagramColors" Target="../diagrams/colors45.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 Id="rId9" Type="http://schemas.openxmlformats.org/officeDocument/2006/relationships/image" Target="../media/image7.jpeg"/></Relationships>
</file>

<file path=ppt/slides/_rels/slide87.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notesSlide" Target="../notesSlides/notesSlide39.xml"/><Relationship Id="rId7" Type="http://schemas.openxmlformats.org/officeDocument/2006/relationships/diagramColors" Target="../diagrams/colors46.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 Id="rId9" Type="http://schemas.openxmlformats.org/officeDocument/2006/relationships/image" Target="../media/image7.jpeg"/></Relationships>
</file>

<file path=ppt/slides/_rels/slide88.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notesSlide" Target="../notesSlides/notesSlide40.xml"/><Relationship Id="rId7" Type="http://schemas.openxmlformats.org/officeDocument/2006/relationships/diagramColors" Target="../diagrams/colors47.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 Id="rId9" Type="http://schemas.openxmlformats.org/officeDocument/2006/relationships/image" Target="../media/image7.jpeg"/></Relationships>
</file>

<file path=ppt/slides/_rels/slide89.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notesSlide" Target="../notesSlides/notesSlide41.xml"/><Relationship Id="rId7" Type="http://schemas.openxmlformats.org/officeDocument/2006/relationships/diagramColors" Target="../diagrams/colors48.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notesSlide" Target="../notesSlides/notesSlide42.xml"/><Relationship Id="rId7" Type="http://schemas.openxmlformats.org/officeDocument/2006/relationships/diagramColors" Target="../diagrams/colors49.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 Id="rId9" Type="http://schemas.openxmlformats.org/officeDocument/2006/relationships/image" Target="../media/image7.jpeg"/></Relationships>
</file>

<file path=ppt/slides/_rels/slide91.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notesSlide" Target="../notesSlides/notesSlide43.xml"/><Relationship Id="rId7" Type="http://schemas.openxmlformats.org/officeDocument/2006/relationships/diagramColors" Target="../diagrams/colors50.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 Id="rId9" Type="http://schemas.openxmlformats.org/officeDocument/2006/relationships/image" Target="../media/image7.jpeg"/></Relationships>
</file>

<file path=ppt/slides/_rels/slide92.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notesSlide" Target="../notesSlides/notesSlide44.xml"/><Relationship Id="rId7" Type="http://schemas.openxmlformats.org/officeDocument/2006/relationships/diagramColors" Target="../diagrams/colors51.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 Id="rId9" Type="http://schemas.openxmlformats.org/officeDocument/2006/relationships/image" Target="../media/image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8.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notesSlide" Target="../notesSlides/notesSlide45.xml"/><Relationship Id="rId7" Type="http://schemas.openxmlformats.org/officeDocument/2006/relationships/diagramColors" Target="../diagrams/colors53.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99.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notesSlide" Target="../notesSlides/notesSlide46.xml"/><Relationship Id="rId7" Type="http://schemas.openxmlformats.org/officeDocument/2006/relationships/diagramColors" Target="../diagrams/colors54.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diagramQuickStyle" Target="../diagrams/quickStyle54.xml"/><Relationship Id="rId5" Type="http://schemas.openxmlformats.org/officeDocument/2006/relationships/diagramLayout" Target="../diagrams/layout54.xml"/><Relationship Id="rId10" Type="http://schemas.openxmlformats.org/officeDocument/2006/relationships/image" Target="../media/image9.jpeg"/><Relationship Id="rId4" Type="http://schemas.openxmlformats.org/officeDocument/2006/relationships/diagramData" Target="../diagrams/data54.xml"/><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90" name="Picture 2" descr="一群穿着西装的人&#10;&#10;描述已自动生成">
            <a:extLst>
              <a:ext uri="{FF2B5EF4-FFF2-40B4-BE49-F238E27FC236}">
                <a16:creationId xmlns:a16="http://schemas.microsoft.com/office/drawing/2014/main" id="{4E90FE34-4F71-A247-8C62-5170CB8B51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37" r="-1"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6923B5A1-8B43-9A4D-B68E-E58FC5F436D3}"/>
              </a:ext>
            </a:extLst>
          </p:cNvPr>
          <p:cNvSpPr/>
          <p:nvPr/>
        </p:nvSpPr>
        <p:spPr>
          <a:xfrm>
            <a:off x="404553" y="4454768"/>
            <a:ext cx="9078562" cy="1024759"/>
          </a:xfrm>
          <a:prstGeom prst="rect">
            <a:avLst/>
          </a:prstGeom>
        </p:spPr>
        <p:txBody>
          <a:bodyPr vert="horz" lIns="91440" tIns="45720" rIns="91440" bIns="45720" rtlCol="0" anchor="b">
            <a:norm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网络经济与企业管理</a:t>
            </a:r>
            <a:endParaRPr kumimoji="0" lang="en-US" altLang="zh-CN" sz="6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39" name="Rectangle: Rounded Corners 13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51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818750" y="1054077"/>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企业管理概论</a:t>
            </a:r>
          </a:p>
        </p:txBody>
      </p:sp>
      <p:sp>
        <p:nvSpPr>
          <p:cNvPr id="3" name="任意多边形 2"/>
          <p:cNvSpPr/>
          <p:nvPr/>
        </p:nvSpPr>
        <p:spPr>
          <a:xfrm>
            <a:off x="1367731" y="2783012"/>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客户关系管理</a:t>
            </a:r>
          </a:p>
        </p:txBody>
      </p:sp>
      <p:sp>
        <p:nvSpPr>
          <p:cNvPr id="4" name="任意多边形 3"/>
          <p:cNvSpPr/>
          <p:nvPr/>
        </p:nvSpPr>
        <p:spPr>
          <a:xfrm>
            <a:off x="1367731" y="4163920"/>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5</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市场营销管理</a:t>
            </a:r>
          </a:p>
        </p:txBody>
      </p:sp>
      <p:sp>
        <p:nvSpPr>
          <p:cNvPr id="5" name="任意多边形 4"/>
          <p:cNvSpPr/>
          <p:nvPr/>
        </p:nvSpPr>
        <p:spPr>
          <a:xfrm>
            <a:off x="1367731" y="2092558"/>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企业战略管理</a:t>
            </a:r>
          </a:p>
        </p:txBody>
      </p:sp>
      <p:sp>
        <p:nvSpPr>
          <p:cNvPr id="6" name="任意多边形 5"/>
          <p:cNvSpPr/>
          <p:nvPr/>
        </p:nvSpPr>
        <p:spPr>
          <a:xfrm>
            <a:off x="1367731" y="3473466"/>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企业组织管理</a:t>
            </a:r>
          </a:p>
        </p:txBody>
      </p:sp>
      <p:sp>
        <p:nvSpPr>
          <p:cNvPr id="7" name="任意多边形 6"/>
          <p:cNvSpPr/>
          <p:nvPr/>
        </p:nvSpPr>
        <p:spPr>
          <a:xfrm>
            <a:off x="1367731" y="4854374"/>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6</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企业运作管理</a:t>
            </a:r>
          </a:p>
        </p:txBody>
      </p:sp>
      <p:sp>
        <p:nvSpPr>
          <p:cNvPr id="12" name="任意多边形 11"/>
          <p:cNvSpPr/>
          <p:nvPr/>
        </p:nvSpPr>
        <p:spPr>
          <a:xfrm>
            <a:off x="6498371" y="2070566"/>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7</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企业财务管理</a:t>
            </a:r>
          </a:p>
        </p:txBody>
      </p:sp>
      <p:sp>
        <p:nvSpPr>
          <p:cNvPr id="16" name="圆角矩形 15"/>
          <p:cNvSpPr/>
          <p:nvPr/>
        </p:nvSpPr>
        <p:spPr>
          <a:xfrm>
            <a:off x="674316" y="435018"/>
            <a:ext cx="2218344" cy="77642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课程章节</a:t>
            </a:r>
          </a:p>
        </p:txBody>
      </p:sp>
      <p:sp>
        <p:nvSpPr>
          <p:cNvPr id="23" name="任意多边形 22"/>
          <p:cNvSpPr/>
          <p:nvPr/>
        </p:nvSpPr>
        <p:spPr>
          <a:xfrm>
            <a:off x="6498371" y="3451473"/>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9</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企业知识管理</a:t>
            </a:r>
          </a:p>
        </p:txBody>
      </p:sp>
      <p:sp>
        <p:nvSpPr>
          <p:cNvPr id="24" name="任意多边形 23"/>
          <p:cNvSpPr/>
          <p:nvPr/>
        </p:nvSpPr>
        <p:spPr>
          <a:xfrm>
            <a:off x="6498371" y="2761019"/>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人力资源管理</a:t>
            </a:r>
          </a:p>
        </p:txBody>
      </p:sp>
      <p:sp>
        <p:nvSpPr>
          <p:cNvPr id="25" name="任意多边形 24"/>
          <p:cNvSpPr/>
          <p:nvPr/>
        </p:nvSpPr>
        <p:spPr>
          <a:xfrm>
            <a:off x="6498371" y="4141927"/>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10</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供应链管理</a:t>
            </a:r>
          </a:p>
        </p:txBody>
      </p:sp>
      <p:sp>
        <p:nvSpPr>
          <p:cNvPr id="26" name="任意多边形 25"/>
          <p:cNvSpPr/>
          <p:nvPr/>
        </p:nvSpPr>
        <p:spPr>
          <a:xfrm>
            <a:off x="6498371" y="4832381"/>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11</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企业文化管理</a:t>
            </a:r>
          </a:p>
        </p:txBody>
      </p:sp>
    </p:spTree>
    <p:extLst>
      <p:ext uri="{BB962C8B-B14F-4D97-AF65-F5344CB8AC3E}">
        <p14:creationId xmlns:p14="http://schemas.microsoft.com/office/powerpoint/2010/main" val="38334415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8" name="AutoShape 4" descr="http://img4.imgtn.bdimg.com/it/u=2803704571,2537856793&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8" descr="https://ss0.bdstatic.com/-0U0bnSm1A5BphGlnYG/tam-ogel/b80a043c57da31ca37f99c22b53511e3_121_121.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24" descr="http://img4.imgtn.bdimg.com/it/u=546608648,4192814256&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26" descr="http://img4.imgtn.bdimg.com/it/u=546608648,4192814256&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28" descr="http://www.i-size.com/site/userfiles/20161108_152703_145.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7" name="组合 30"/>
          <p:cNvGrpSpPr/>
          <p:nvPr/>
        </p:nvGrpSpPr>
        <p:grpSpPr>
          <a:xfrm>
            <a:off x="2109644" y="2352355"/>
            <a:ext cx="8500298" cy="4283519"/>
            <a:chOff x="1912463" y="2205404"/>
            <a:chExt cx="8500298" cy="4283519"/>
          </a:xfrm>
        </p:grpSpPr>
        <p:sp>
          <p:nvSpPr>
            <p:cNvPr id="28" name="TextBox 5"/>
            <p:cNvSpPr txBox="1"/>
            <p:nvPr/>
          </p:nvSpPr>
          <p:spPr>
            <a:xfrm>
              <a:off x="5564927" y="4119264"/>
              <a:ext cx="962246" cy="461665"/>
            </a:xfrm>
            <a:prstGeom prst="rect">
              <a:avLst/>
            </a:prstGeom>
            <a:noFill/>
          </p:spPr>
          <p:txBody>
            <a:bodyPr wrap="square" rtlCol="0">
              <a:spAutoFit/>
            </a:bodyPr>
            <a:lstStyle/>
            <a:p>
              <a:r>
                <a:rPr lang="en-US" altLang="zh-CN" sz="2400" dirty="0">
                  <a:latin typeface="手札体-简粗体" panose="03000700000000000000" pitchFamily="66" charset="-122"/>
                  <a:ea typeface="手札体-简粗体" panose="03000700000000000000" pitchFamily="66" charset="-122"/>
                </a:rPr>
                <a:t>VS</a:t>
              </a:r>
              <a:endParaRPr lang="zh-CN" altLang="en-US" sz="2400" dirty="0">
                <a:latin typeface="手札体-简粗体" panose="03000700000000000000" pitchFamily="66" charset="-122"/>
                <a:ea typeface="手札体-简粗体" panose="03000700000000000000" pitchFamily="66" charset="-122"/>
              </a:endParaRPr>
            </a:p>
          </p:txBody>
        </p:sp>
        <p:sp>
          <p:nvSpPr>
            <p:cNvPr id="29" name="矩形 28"/>
            <p:cNvSpPr/>
            <p:nvPr/>
          </p:nvSpPr>
          <p:spPr>
            <a:xfrm>
              <a:off x="3916879" y="3587637"/>
              <a:ext cx="3923414" cy="142476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10" descr="http://imgsrc.baidu.com/imgad/pic/item/7c1ed21b0ef41bd590fc50c95ada81cb39db3d5b.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276" t="2142" r="20358" b="6362"/>
            <a:stretch>
              <a:fillRect/>
            </a:stretch>
          </p:blipFill>
          <p:spPr bwMode="auto">
            <a:xfrm>
              <a:off x="4097338" y="3715226"/>
              <a:ext cx="1263201" cy="112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h.hiphotos.baidu.com/zhidao/pic/item/6609c93d70cf3bc7c84c9c17d400baa1cc112af8.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325" t="7376" r="18226" b="9411"/>
            <a:stretch>
              <a:fillRect/>
            </a:stretch>
          </p:blipFill>
          <p:spPr bwMode="auto">
            <a:xfrm>
              <a:off x="6225581" y="3725858"/>
              <a:ext cx="1476489" cy="107907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箭头连接符 15"/>
            <p:cNvCxnSpPr>
              <a:endCxn id="44" idx="0"/>
            </p:cNvCxnSpPr>
            <p:nvPr/>
          </p:nvCxnSpPr>
          <p:spPr>
            <a:xfrm>
              <a:off x="5878586" y="3056009"/>
              <a:ext cx="0" cy="53162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370163" y="2205404"/>
              <a:ext cx="1016845" cy="850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4000" dirty="0">
                  <a:solidFill>
                    <a:schemeClr val="bg1"/>
                  </a:solidFill>
                </a:rPr>
                <a:t>？</a:t>
              </a:r>
            </a:p>
          </p:txBody>
        </p:sp>
        <p:cxnSp>
          <p:nvCxnSpPr>
            <p:cNvPr id="38" name="直接箭头连接符 24"/>
            <p:cNvCxnSpPr/>
            <p:nvPr/>
          </p:nvCxnSpPr>
          <p:spPr>
            <a:xfrm flipV="1">
              <a:off x="5878585" y="5012399"/>
              <a:ext cx="1" cy="61005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18" descr="http://img13.360buyimg.com/n12/g13/M09/16/05/rBEhVFJ9xxIIAAAAAAJ3pqwf2PQAAFOIgEUOSgAAne-456.jpg%21q70.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5260" b="10096"/>
            <a:stretch>
              <a:fillRect/>
            </a:stretch>
          </p:blipFill>
          <p:spPr bwMode="auto">
            <a:xfrm>
              <a:off x="5166840" y="5578126"/>
              <a:ext cx="1220168" cy="91079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接箭头连接符 29"/>
            <p:cNvCxnSpPr/>
            <p:nvPr/>
          </p:nvCxnSpPr>
          <p:spPr>
            <a:xfrm>
              <a:off x="3258881" y="4300018"/>
              <a:ext cx="657998"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2" name="Picture 22" descr="http://www.1988.tv/Upload_Map/2014nian/6/30/2014-06-30-10-53-13.jpg"/>
            <p:cNvPicPr>
              <a:picLocks noChangeAspect="1" noChangeArrowheads="1"/>
            </p:cNvPicPr>
            <p:nvPr/>
          </p:nvPicPr>
          <p:blipFill rotWithShape="1">
            <a:blip r:embed="rId12">
              <a:extLst>
                <a:ext uri="{28A0092B-C50C-407E-A947-70E740481C1C}">
                  <a14:useLocalDpi xmlns:a14="http://schemas.microsoft.com/office/drawing/2010/main" val="0"/>
                </a:ext>
              </a:extLst>
            </a:blip>
            <a:srcRect t="6991" r="53469" b="13002"/>
            <a:stretch>
              <a:fillRect/>
            </a:stretch>
          </p:blipFill>
          <p:spPr bwMode="auto">
            <a:xfrm>
              <a:off x="1912463" y="3575919"/>
              <a:ext cx="1346418" cy="143113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接箭头连接符 38"/>
            <p:cNvCxnSpPr/>
            <p:nvPr/>
          </p:nvCxnSpPr>
          <p:spPr>
            <a:xfrm flipH="1">
              <a:off x="7840293" y="4303203"/>
              <a:ext cx="71592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4" name="Picture 30" descr="http://www.eastobacco.com/pub/web/lszd/yxzt/201409/W02014091550815550994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51470" y="3681674"/>
              <a:ext cx="1761291" cy="119415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文本框 24"/>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1494165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extLst>
              <p:ext uri="{D42A27DB-BD31-4B8C-83A1-F6EECF244321}">
                <p14:modId xmlns:p14="http://schemas.microsoft.com/office/powerpoint/2010/main" val="2182990847"/>
              </p:ext>
            </p:extLst>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905811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29519131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6793828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3616066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39927975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3565153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产业竞争结构分析中的五种基本竞争力量模型是由谁提出的？(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A:安索夫</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B:迈克尔·波特</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C:彼得·圣吉</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D:迈克尔·哈默</a:t>
            </a:r>
          </a:p>
        </p:txBody>
      </p:sp>
    </p:spTree>
    <p:extLst>
      <p:ext uri="{BB962C8B-B14F-4D97-AF65-F5344CB8AC3E}">
        <p14:creationId xmlns:p14="http://schemas.microsoft.com/office/powerpoint/2010/main" val="2011911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产业竞争结构分析中的五种基本竞争力量模型是由谁提出的？( </a:t>
            </a:r>
            <a:r>
              <a:rPr lang="en-US" altLang="zh-CN" sz="240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a:t>
            </a: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A:安索夫</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B:迈克尔·波特</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C:彼得·圣吉</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D:迈克尔·哈默</a:t>
            </a:r>
          </a:p>
        </p:txBody>
      </p:sp>
    </p:spTree>
    <p:extLst>
      <p:ext uri="{BB962C8B-B14F-4D97-AF65-F5344CB8AC3E}">
        <p14:creationId xmlns:p14="http://schemas.microsoft.com/office/powerpoint/2010/main" val="2065835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迈克尔</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波特在对产业竞争结构分析时提出了五种竞争力，这五种竞争力来源不包括 </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供应商</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经销商</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顾客</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现实竞争者</a:t>
            </a:r>
          </a:p>
        </p:txBody>
      </p:sp>
    </p:spTree>
    <p:extLst>
      <p:ext uri="{BB962C8B-B14F-4D97-AF65-F5344CB8AC3E}">
        <p14:creationId xmlns:p14="http://schemas.microsoft.com/office/powerpoint/2010/main" val="149113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dirty="0">
                <a:latin typeface="Microsoft YaHei" panose="020B0503020204020204" pitchFamily="34" charset="-122"/>
                <a:ea typeface="Microsoft YaHei" panose="020B0503020204020204" pitchFamily="34" charset="-122"/>
              </a:rPr>
              <a:t>第三节  企业资源和能力分析</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859900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迈克尔</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波特在对产业竞争结构分析时提出了五种竞争力，这五种竞争力来源不包括 </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rgbClr val="FF0000"/>
                </a:solidFill>
                <a:latin typeface="黑体" panose="02010609060101010101" pitchFamily="49" charset="-122"/>
                <a:ea typeface="黑体" panose="02010609060101010101" pitchFamily="49" charset="-122"/>
              </a:rPr>
              <a:t>B</a:t>
            </a:r>
            <a:r>
              <a:rPr lang="en-US" altLang="zh-CN"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供应商</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经销商</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顾客</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现实竞争者</a:t>
            </a:r>
          </a:p>
        </p:txBody>
      </p:sp>
    </p:spTree>
    <p:extLst>
      <p:ext uri="{BB962C8B-B14F-4D97-AF65-F5344CB8AC3E}">
        <p14:creationId xmlns:p14="http://schemas.microsoft.com/office/powerpoint/2010/main" val="3679693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580526" y="868255"/>
          <a:ext cx="11030947" cy="5289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5692207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b="1" dirty="0">
                <a:latin typeface="Microsoft YaHei" panose="020B0503020204020204" pitchFamily="34" charset="-122"/>
                <a:ea typeface="Microsoft YaHei" panose="020B0503020204020204" pitchFamily="34" charset="-122"/>
              </a:rPr>
              <a:t>第三节  企业资源和能力分析</a:t>
            </a:r>
            <a:endParaRPr kumimoji="1" lang="en-US" altLang="zh-CN" sz="2400" b="1"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49402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28731011"/>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1934874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3"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4725083" y="3638286"/>
            <a:ext cx="6020687"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企业战略管理的重点是什么？</a:t>
            </a:r>
            <a:endParaRPr lang="en-US" altLang="zh-CN" sz="2400" dirty="0">
              <a:latin typeface="手札体-简粗体" panose="03000700000000000000" pitchFamily="66" charset="-122"/>
              <a:ea typeface="手札体-简粗体" panose="03000700000000000000" pitchFamily="66" charset="-122"/>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25894" t="21765" r="25816" b="22077"/>
          <a:stretch>
            <a:fillRect/>
          </a:stretch>
        </p:blipFill>
        <p:spPr>
          <a:xfrm>
            <a:off x="2353004" y="2827200"/>
            <a:ext cx="2155904" cy="2504701"/>
          </a:xfrm>
          <a:prstGeom prst="rect">
            <a:avLst/>
          </a:prstGeom>
        </p:spPr>
      </p:pic>
      <p:graphicFrame>
        <p:nvGraphicFramePr>
          <p:cNvPr id="1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55975376"/>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4">
            <a:extLst>
              <a:ext uri="{FF2B5EF4-FFF2-40B4-BE49-F238E27FC236}">
                <a16:creationId xmlns:a16="http://schemas.microsoft.com/office/drawing/2014/main" id="{C4416C16-AA88-DA48-A0AE-D26B5B7DB305}"/>
              </a:ext>
            </a:extLst>
          </p:cNvPr>
          <p:cNvSpPr txBox="1"/>
          <p:nvPr/>
        </p:nvSpPr>
        <p:spPr>
          <a:xfrm>
            <a:off x="2888753" y="3829231"/>
            <a:ext cx="1084405" cy="533608"/>
          </a:xfrm>
          <a:prstGeom prst="rect">
            <a:avLst/>
          </a:prstGeom>
          <a:noFill/>
        </p:spPr>
        <p:txBody>
          <a:bodyPr wrap="square" rtlCol="0">
            <a:spAutoFit/>
          </a:bodyPr>
          <a:lstStyle/>
          <a:p>
            <a:pPr>
              <a:lnSpc>
                <a:spcPts val="3700"/>
              </a:lnSpc>
            </a:pPr>
            <a:r>
              <a:rPr lang="zh-CN" altLang="en-US" sz="2800" dirty="0">
                <a:solidFill>
                  <a:schemeClr val="bg1"/>
                </a:solidFill>
                <a:latin typeface="Microsoft YaHei" panose="020B0503020204020204" pitchFamily="34" charset="-122"/>
                <a:ea typeface="Microsoft YaHei" panose="020B0503020204020204" pitchFamily="34" charset="-122"/>
              </a:rPr>
              <a:t>回忆</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9" name="圆角矩形 8"/>
          <p:cNvSpPr/>
          <p:nvPr/>
        </p:nvSpPr>
        <p:spPr>
          <a:xfrm>
            <a:off x="1477926" y="2333859"/>
            <a:ext cx="9090838"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开发和培育</a:t>
            </a: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solidFill>
                  <a:schemeClr val="tx1"/>
                </a:solidFill>
                <a:latin typeface="手札体-简粗体" panose="03000700000000000000" pitchFamily="66" charset="-122"/>
                <a:ea typeface="手札体-简粗体" panose="03000700000000000000" pitchFamily="66" charset="-122"/>
              </a:rPr>
              <a:t>成为企业战略管理的重点。</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pic>
        <p:nvPicPr>
          <p:cNvPr id="10" name="Picture 2" descr="https://timgsa.baidu.com/timg?image&amp;quality=80&amp;size=b9999_10000&amp;sec=1522819044427&amp;di=6ae8d3c022405583fdb6bae552487480&amp;imgtype=0&amp;src=http%3A%2F%2Fimage.tupian114.com%2F20120601%2F20561750.jpg.2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547" y="3655376"/>
            <a:ext cx="1683858" cy="25753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086896" y="4356542"/>
            <a:ext cx="5658874" cy="461665"/>
          </a:xfrm>
          <a:prstGeom prst="rect">
            <a:avLst/>
          </a:prstGeom>
          <a:noFill/>
        </p:spPr>
        <p:txBody>
          <a:bodyPr wrap="square" rtlCol="0">
            <a:spAutoFit/>
          </a:bodyPr>
          <a:lstStyle/>
          <a:p>
            <a:r>
              <a:rPr lang="zh-CN" altLang="en-US" sz="2400" dirty="0">
                <a:latin typeface="方正舒体" panose="02010601030101010101" pitchFamily="2" charset="-122"/>
                <a:ea typeface="方正舒体" panose="02010601030101010101" pitchFamily="2" charset="-122"/>
              </a:rPr>
              <a:t>那么问题来了，什么是“核心能力”？</a:t>
            </a:r>
          </a:p>
        </p:txBody>
      </p:sp>
      <p:sp>
        <p:nvSpPr>
          <p:cNvPr id="17"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latin typeface="手札体-简粗体" panose="03000700000000000000" pitchFamily="66" charset="-122"/>
                <a:ea typeface="手札体-简粗体" panose="03000700000000000000" pitchFamily="66" charset="-122"/>
              </a:rPr>
              <a:t>是企业独有的、能够支撑企业长期竞争优势的能力。</a:t>
            </a:r>
            <a:endParaRPr lang="en-US" altLang="zh-CN" sz="2400" dirty="0">
              <a:latin typeface="手札体-简粗体" panose="03000700000000000000" pitchFamily="66" charset="-122"/>
              <a:ea typeface="手札体-简粗体" panose="03000700000000000000" pitchFamily="66"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sp>
        <p:nvSpPr>
          <p:cNvPr id="23" name="AutoShape 4" descr="https://ss0.bdstatic.com/70cFvHSh_Q1YnxGkpoWK1HF6hhy/it/u=1732514779,107492267&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latin typeface="手札体-简粗体" panose="03000700000000000000" pitchFamily="66" charset="-122"/>
                <a:ea typeface="手札体-简粗体" panose="03000700000000000000" pitchFamily="66" charset="-122"/>
              </a:rPr>
              <a:t>是企业独有的、能够支撑企业长期竞争优势的能力。</a:t>
            </a:r>
            <a:endParaRPr lang="en-US" altLang="zh-CN" sz="2400" dirty="0">
              <a:latin typeface="手札体-简粗体" panose="03000700000000000000" pitchFamily="66" charset="-122"/>
              <a:ea typeface="手札体-简粗体" panose="03000700000000000000" pitchFamily="66"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sp>
        <p:nvSpPr>
          <p:cNvPr id="23" name="AutoShape 4" descr="https://ss0.bdstatic.com/70cFvHSh_Q1YnxGkpoWK1HF6hhy/it/u=1732514779,107492267&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7"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图片 24"/>
          <p:cNvPicPr>
            <a:picLocks noChangeAspect="1"/>
          </p:cNvPicPr>
          <p:nvPr/>
        </p:nvPicPr>
        <p:blipFill>
          <a:blip r:embed="rId9"/>
          <a:stretch>
            <a:fillRect/>
          </a:stretch>
        </p:blipFill>
        <p:spPr>
          <a:xfrm>
            <a:off x="4270406" y="2973733"/>
            <a:ext cx="3403600" cy="3403600"/>
          </a:xfrm>
          <a:prstGeom prst="rect">
            <a:avLst/>
          </a:prstGeom>
        </p:spPr>
      </p:pic>
      <p:pic>
        <p:nvPicPr>
          <p:cNvPr id="2" name="图片 1"/>
          <p:cNvPicPr>
            <a:picLocks noChangeAspect="1"/>
          </p:cNvPicPr>
          <p:nvPr/>
        </p:nvPicPr>
        <p:blipFill>
          <a:blip r:embed="rId10"/>
          <a:stretch>
            <a:fillRect/>
          </a:stretch>
        </p:blipFill>
        <p:spPr>
          <a:xfrm>
            <a:off x="9187542" y="4933887"/>
            <a:ext cx="2405743" cy="1443446"/>
          </a:xfrm>
          <a:prstGeom prst="rect">
            <a:avLst/>
          </a:prstGeom>
        </p:spPr>
      </p:pic>
      <p:cxnSp>
        <p:nvCxnSpPr>
          <p:cNvPr id="10" name="直接连接符 9"/>
          <p:cNvCxnSpPr>
            <a:endCxn id="2" idx="1"/>
          </p:cNvCxnSpPr>
          <p:nvPr/>
        </p:nvCxnSpPr>
        <p:spPr>
          <a:xfrm>
            <a:off x="7674006" y="5236873"/>
            <a:ext cx="1513536" cy="41873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1"/>
          <a:stretch>
            <a:fillRect/>
          </a:stretch>
        </p:blipFill>
        <p:spPr>
          <a:xfrm>
            <a:off x="9187541" y="2921484"/>
            <a:ext cx="2405743" cy="1676953"/>
          </a:xfrm>
          <a:prstGeom prst="rect">
            <a:avLst/>
          </a:prstGeom>
        </p:spPr>
      </p:pic>
      <p:cxnSp>
        <p:nvCxnSpPr>
          <p:cNvPr id="13" name="直接连接符 9"/>
          <p:cNvCxnSpPr>
            <a:endCxn id="6" idx="1"/>
          </p:cNvCxnSpPr>
          <p:nvPr/>
        </p:nvCxnSpPr>
        <p:spPr>
          <a:xfrm flipV="1">
            <a:off x="7674005" y="3759961"/>
            <a:ext cx="1513536" cy="6778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rotWithShape="1">
          <a:blip r:embed="rId12"/>
          <a:srcRect l="10385" t="15141" r="10327" b="17346"/>
          <a:stretch>
            <a:fillRect/>
          </a:stretch>
        </p:blipFill>
        <p:spPr>
          <a:xfrm>
            <a:off x="368300" y="2973734"/>
            <a:ext cx="2435876" cy="1624704"/>
          </a:xfrm>
          <a:prstGeom prst="rect">
            <a:avLst/>
          </a:prstGeom>
        </p:spPr>
      </p:pic>
      <p:cxnSp>
        <p:nvCxnSpPr>
          <p:cNvPr id="16" name="直接连接符 9"/>
          <p:cNvCxnSpPr/>
          <p:nvPr/>
        </p:nvCxnSpPr>
        <p:spPr>
          <a:xfrm>
            <a:off x="2814133" y="3759960"/>
            <a:ext cx="1590382" cy="6778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3"/>
          <a:stretch>
            <a:fillRect/>
          </a:stretch>
        </p:blipFill>
        <p:spPr>
          <a:xfrm>
            <a:off x="378257" y="4933887"/>
            <a:ext cx="2435876" cy="1443446"/>
          </a:xfrm>
          <a:prstGeom prst="rect">
            <a:avLst/>
          </a:prstGeom>
        </p:spPr>
      </p:pic>
      <p:cxnSp>
        <p:nvCxnSpPr>
          <p:cNvPr id="19" name="直接连接符 9"/>
          <p:cNvCxnSpPr/>
          <p:nvPr/>
        </p:nvCxnSpPr>
        <p:spPr>
          <a:xfrm flipV="1">
            <a:off x="2718447" y="5236873"/>
            <a:ext cx="1868067" cy="4187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3909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extLst>
              <p:ext uri="{D42A27DB-BD31-4B8C-83A1-F6EECF244321}">
                <p14:modId xmlns:p14="http://schemas.microsoft.com/office/powerpoint/2010/main" val="1428782384"/>
              </p:ext>
            </p:extLst>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graphicFrame>
        <p:nvGraphicFramePr>
          <p:cNvPr id="19"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83140930"/>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图片 19"/>
          <p:cNvPicPr>
            <a:picLocks noChangeAspect="1"/>
          </p:cNvPicPr>
          <p:nvPr/>
        </p:nvPicPr>
        <p:blipFill>
          <a:blip r:embed="rId9"/>
          <a:stretch>
            <a:fillRect/>
          </a:stretch>
        </p:blipFill>
        <p:spPr>
          <a:xfrm>
            <a:off x="4991236" y="3137278"/>
            <a:ext cx="2259148" cy="2259148"/>
          </a:xfrm>
          <a:prstGeom prst="rect">
            <a:avLst/>
          </a:prstGeom>
        </p:spPr>
      </p:pic>
    </p:spTree>
    <p:extLst>
      <p:ext uri="{BB962C8B-B14F-4D97-AF65-F5344CB8AC3E}">
        <p14:creationId xmlns:p14="http://schemas.microsoft.com/office/powerpoint/2010/main" val="116578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4089803937"/>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25644920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grpSp>
        <p:nvGrpSpPr>
          <p:cNvPr id="25" name="组合 24"/>
          <p:cNvGrpSpPr/>
          <p:nvPr/>
        </p:nvGrpSpPr>
        <p:grpSpPr>
          <a:xfrm>
            <a:off x="2043698" y="1893400"/>
            <a:ext cx="8139616" cy="4873718"/>
            <a:chOff x="1671558" y="1870731"/>
            <a:chExt cx="8139616" cy="4873718"/>
          </a:xfrm>
        </p:grpSpPr>
        <p:sp>
          <p:nvSpPr>
            <p:cNvPr id="5" name="圆角矩形 4"/>
            <p:cNvSpPr/>
            <p:nvPr/>
          </p:nvSpPr>
          <p:spPr>
            <a:xfrm>
              <a:off x="1671558" y="2930651"/>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有价值的</a:t>
              </a: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latin typeface="Microsoft YaHei" panose="020B0503020204020204" pitchFamily="34" charset="-122"/>
                  <a:ea typeface="Microsoft YaHei" panose="020B0503020204020204" pitchFamily="34" charset="-122"/>
                </a:rPr>
                <a:t>创造能力</a:t>
              </a:r>
            </a:p>
          </p:txBody>
        </p:sp>
        <p:sp>
          <p:nvSpPr>
            <p:cNvPr id="6" name="圆角矩形 5"/>
            <p:cNvSpPr/>
            <p:nvPr/>
          </p:nvSpPr>
          <p:spPr>
            <a:xfrm>
              <a:off x="4690297" y="1870731"/>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异质性</a:t>
              </a:r>
            </a:p>
          </p:txBody>
        </p:sp>
        <p:sp>
          <p:nvSpPr>
            <p:cNvPr id="7" name="圆角矩形 6"/>
            <p:cNvSpPr/>
            <p:nvPr/>
          </p:nvSpPr>
          <p:spPr>
            <a:xfrm>
              <a:off x="7709039" y="2930652"/>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难模仿性</a:t>
              </a:r>
            </a:p>
          </p:txBody>
        </p:sp>
        <p:sp>
          <p:nvSpPr>
            <p:cNvPr id="8" name="圆角矩形 7"/>
            <p:cNvSpPr/>
            <p:nvPr/>
          </p:nvSpPr>
          <p:spPr>
            <a:xfrm>
              <a:off x="1671558" y="4649375"/>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不可交易性</a:t>
              </a:r>
            </a:p>
          </p:txBody>
        </p:sp>
        <p:sp>
          <p:nvSpPr>
            <p:cNvPr id="9" name="圆角矩形 8"/>
            <p:cNvSpPr/>
            <p:nvPr/>
          </p:nvSpPr>
          <p:spPr>
            <a:xfrm>
              <a:off x="4690298" y="5684528"/>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扩展性</a:t>
              </a:r>
            </a:p>
          </p:txBody>
        </p:sp>
        <p:sp>
          <p:nvSpPr>
            <p:cNvPr id="10" name="圆角矩形 9"/>
            <p:cNvSpPr/>
            <p:nvPr/>
          </p:nvSpPr>
          <p:spPr>
            <a:xfrm>
              <a:off x="7709037" y="4649373"/>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动态性</a:t>
              </a:r>
            </a:p>
          </p:txBody>
        </p:sp>
        <p:cxnSp>
          <p:nvCxnSpPr>
            <p:cNvPr id="13" name="直接连接符 12"/>
            <p:cNvCxnSpPr>
              <a:endCxn id="6" idx="2"/>
            </p:cNvCxnSpPr>
            <p:nvPr/>
          </p:nvCxnSpPr>
          <p:spPr>
            <a:xfrm flipH="1" flipV="1">
              <a:off x="5741365" y="2930652"/>
              <a:ext cx="1" cy="492502"/>
            </a:xfrm>
            <a:prstGeom prst="line">
              <a:avLst/>
            </a:prstGeom>
            <a:ln/>
          </p:spPr>
          <p:style>
            <a:lnRef idx="2">
              <a:schemeClr val="dk1"/>
            </a:lnRef>
            <a:fillRef idx="1">
              <a:schemeClr val="lt1"/>
            </a:fillRef>
            <a:effectRef idx="0">
              <a:schemeClr val="dk1"/>
            </a:effectRef>
            <a:fontRef idx="minor">
              <a:schemeClr val="dk1"/>
            </a:fontRef>
          </p:style>
        </p:cxnSp>
        <p:cxnSp>
          <p:nvCxnSpPr>
            <p:cNvPr id="14" name="直接连接符 13"/>
            <p:cNvCxnSpPr/>
            <p:nvPr/>
          </p:nvCxnSpPr>
          <p:spPr>
            <a:xfrm flipH="1" flipV="1">
              <a:off x="5734059" y="5192026"/>
              <a:ext cx="1" cy="492502"/>
            </a:xfrm>
            <a:prstGeom prst="line">
              <a:avLst/>
            </a:prstGeom>
            <a:ln/>
          </p:spPr>
          <p:style>
            <a:lnRef idx="2">
              <a:schemeClr val="dk1"/>
            </a:lnRef>
            <a:fillRef idx="1">
              <a:schemeClr val="lt1"/>
            </a:fillRef>
            <a:effectRef idx="0">
              <a:schemeClr val="dk1"/>
            </a:effectRef>
            <a:fontRef idx="minor">
              <a:schemeClr val="dk1"/>
            </a:fontRef>
          </p:style>
        </p:cxnSp>
        <p:cxnSp>
          <p:nvCxnSpPr>
            <p:cNvPr id="15" name="直接连接符 14"/>
            <p:cNvCxnSpPr>
              <a:endCxn id="7" idx="1"/>
            </p:cNvCxnSpPr>
            <p:nvPr/>
          </p:nvCxnSpPr>
          <p:spPr>
            <a:xfrm>
              <a:off x="7081193" y="3460612"/>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2" name="直接连接符 21"/>
            <p:cNvCxnSpPr/>
            <p:nvPr/>
          </p:nvCxnSpPr>
          <p:spPr>
            <a:xfrm>
              <a:off x="3773693" y="3460613"/>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3" name="直接连接符 22"/>
            <p:cNvCxnSpPr/>
            <p:nvPr/>
          </p:nvCxnSpPr>
          <p:spPr>
            <a:xfrm>
              <a:off x="3773693" y="5179336"/>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4" name="直接连接符 23"/>
            <p:cNvCxnSpPr/>
            <p:nvPr/>
          </p:nvCxnSpPr>
          <p:spPr>
            <a:xfrm>
              <a:off x="7081193" y="5179334"/>
              <a:ext cx="627846" cy="1"/>
            </a:xfrm>
            <a:prstGeom prst="line">
              <a:avLst/>
            </a:prstGeom>
            <a:ln/>
          </p:spPr>
          <p:style>
            <a:lnRef idx="2">
              <a:schemeClr val="dk1"/>
            </a:lnRef>
            <a:fillRef idx="1">
              <a:schemeClr val="lt1"/>
            </a:fillRef>
            <a:effectRef idx="0">
              <a:schemeClr val="dk1"/>
            </a:effectRef>
            <a:fontRef idx="minor">
              <a:schemeClr val="dk1"/>
            </a:fontRef>
          </p:style>
        </p:cxnSp>
      </p:gr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图片 19"/>
          <p:cNvPicPr>
            <a:picLocks noChangeAspect="1"/>
          </p:cNvPicPr>
          <p:nvPr/>
        </p:nvPicPr>
        <p:blipFill>
          <a:blip r:embed="rId9"/>
          <a:stretch>
            <a:fillRect/>
          </a:stretch>
        </p:blipFill>
        <p:spPr>
          <a:xfrm>
            <a:off x="4991236" y="3137278"/>
            <a:ext cx="2259148" cy="225914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8928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072567414"/>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sp>
        <p:nvSpPr>
          <p:cNvPr id="10" name="TextBox 9"/>
          <p:cNvSpPr txBox="1"/>
          <p:nvPr/>
        </p:nvSpPr>
        <p:spPr>
          <a:xfrm>
            <a:off x="7634166" y="4426812"/>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核心产品</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60726" y="2973695"/>
            <a:ext cx="3976417" cy="1041311"/>
          </a:xfrm>
          <a:prstGeom prst="rect">
            <a:avLst/>
          </a:prstGeom>
          <a:noFill/>
        </p:spPr>
        <p:txBody>
          <a:bodyPr wrap="square" rtlCol="0">
            <a:spAutoFit/>
          </a:bodyPr>
          <a:lstStyle/>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各战略经营单位</a:t>
            </a:r>
            <a:endParaRPr lang="en-US" altLang="zh-CN" sz="2000" dirty="0">
              <a:solidFill>
                <a:srgbClr val="FF0000"/>
              </a:solidFill>
              <a:latin typeface="手札体-简粗体" panose="03000700000000000000" pitchFamily="66" charset="-122"/>
              <a:ea typeface="手札体-简粗体" panose="03000700000000000000" pitchFamily="66" charset="-122"/>
            </a:endParaRPr>
          </a:p>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a:t>
            </a:r>
            <a:r>
              <a:rPr lang="en-US" altLang="zh-CN" sz="2000" dirty="0">
                <a:solidFill>
                  <a:srgbClr val="FF0000"/>
                </a:solidFill>
                <a:latin typeface="手札体-简粗体" panose="03000700000000000000" pitchFamily="66" charset="-122"/>
                <a:ea typeface="手札体-简粗体" panose="03000700000000000000" pitchFamily="66" charset="-122"/>
              </a:rPr>
              <a:t>SBU</a:t>
            </a:r>
            <a:r>
              <a:rPr lang="en-US" altLang="zh-CN" sz="2000" dirty="0"/>
              <a:t>/ Strategic Business Unit </a:t>
            </a:r>
            <a:r>
              <a:rPr lang="zh-CN" altLang="en-US" sz="2000" dirty="0">
                <a:solidFill>
                  <a:srgbClr val="FF0000"/>
                </a:solidFill>
                <a:latin typeface="手札体-简粗体" panose="03000700000000000000" pitchFamily="66" charset="-122"/>
                <a:ea typeface="手札体-简粗体" panose="03000700000000000000" pitchFamily="66" charset="-122"/>
              </a:rPr>
              <a:t>）</a:t>
            </a:r>
          </a:p>
        </p:txBody>
      </p: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96930" y="2284776"/>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最终产品</a:t>
            </a:r>
          </a:p>
        </p:txBody>
      </p: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60725" y="5295081"/>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核心能力</a:t>
            </a:r>
          </a:p>
        </p:txBody>
      </p: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22912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圆角矩形 4"/>
          <p:cNvSpPr/>
          <p:nvPr/>
        </p:nvSpPr>
        <p:spPr>
          <a:xfrm>
            <a:off x="1477926" y="2333859"/>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一是企业所具有的资源</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有形、无形资产。</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6" name="圆角矩形 5"/>
          <p:cNvSpPr/>
          <p:nvPr/>
        </p:nvSpPr>
        <p:spPr>
          <a:xfrm>
            <a:off x="1477926" y="3336855"/>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二是企业的</a:t>
            </a:r>
            <a:r>
              <a:rPr lang="zh-CN" altLang="en-US" sz="2400" dirty="0">
                <a:solidFill>
                  <a:srgbClr val="FF0000"/>
                </a:solidFill>
                <a:latin typeface="手札体-简粗体" panose="03000700000000000000" pitchFamily="66" charset="-122"/>
                <a:ea typeface="手札体-简粗体" panose="03000700000000000000" pitchFamily="66" charset="-122"/>
              </a:rPr>
              <a:t>内聚能力</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协调资源并创造价值的技能。</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13" name="矩形 12"/>
          <p:cNvSpPr/>
          <p:nvPr/>
        </p:nvSpPr>
        <p:spPr>
          <a:xfrm>
            <a:off x="56347" y="160757"/>
            <a:ext cx="20425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2.3.3.1</a:t>
            </a:r>
            <a:r>
              <a:rPr lang="zh-CN" altLang="en-US" kern="100" dirty="0">
                <a:solidFill>
                  <a:srgbClr val="A6A6A6"/>
                </a:solidFill>
                <a:latin typeface="DengXian" charset="-122"/>
                <a:ea typeface="DengXian" charset="-122"/>
                <a:cs typeface="Times New Roman" charset="0"/>
              </a:rPr>
              <a:t> 企业的资源</a:t>
            </a:r>
            <a:endParaRPr lang="zh-CN" altLang="zh-CN" kern="100" dirty="0">
              <a:effectLst/>
              <a:latin typeface="DengXian" charset="-122"/>
              <a:ea typeface="DengXian" charset="-122"/>
              <a:cs typeface="Times New Roman" charset="0"/>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015955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椭圆 4"/>
          <p:cNvSpPr/>
          <p:nvPr/>
        </p:nvSpPr>
        <p:spPr>
          <a:xfrm>
            <a:off x="2381226" y="2891667"/>
            <a:ext cx="1983972" cy="187171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稀缺性</a:t>
            </a:r>
          </a:p>
        </p:txBody>
      </p:sp>
      <p:sp>
        <p:nvSpPr>
          <p:cNvPr id="6" name="椭圆 5"/>
          <p:cNvSpPr/>
          <p:nvPr/>
        </p:nvSpPr>
        <p:spPr>
          <a:xfrm>
            <a:off x="4802156" y="2891668"/>
            <a:ext cx="1983972" cy="187171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持久性</a:t>
            </a:r>
          </a:p>
        </p:txBody>
      </p:sp>
      <p:sp>
        <p:nvSpPr>
          <p:cNvPr id="7" name="椭圆 6"/>
          <p:cNvSpPr/>
          <p:nvPr/>
        </p:nvSpPr>
        <p:spPr>
          <a:xfrm>
            <a:off x="7245088" y="2891668"/>
            <a:ext cx="1983972" cy="187171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可替代性</a:t>
            </a:r>
          </a:p>
        </p:txBody>
      </p:sp>
      <p:sp>
        <p:nvSpPr>
          <p:cNvPr id="14" name="矩形 13"/>
          <p:cNvSpPr/>
          <p:nvPr/>
        </p:nvSpPr>
        <p:spPr>
          <a:xfrm>
            <a:off x="56347" y="160757"/>
            <a:ext cx="20425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2.3.3.1</a:t>
            </a:r>
            <a:r>
              <a:rPr lang="zh-CN" altLang="en-US" kern="100" dirty="0">
                <a:solidFill>
                  <a:srgbClr val="A6A6A6"/>
                </a:solidFill>
                <a:latin typeface="DengXian" charset="-122"/>
                <a:ea typeface="DengXian" charset="-122"/>
                <a:cs typeface="Times New Roman" charset="0"/>
              </a:rPr>
              <a:t> 企业的资源</a:t>
            </a:r>
            <a:endParaRPr lang="zh-CN" altLang="zh-CN" kern="100" dirty="0">
              <a:effectLst/>
              <a:latin typeface="DengXian" charset="-122"/>
              <a:ea typeface="DengXian" charset="-122"/>
              <a:cs typeface="Times New Roman" charset="0"/>
            </a:endParaRP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38487808"/>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656022424"/>
              </p:ext>
            </p:extLst>
          </p:nvPr>
        </p:nvGraphicFramePr>
        <p:xfrm>
          <a:off x="-899886" y="116114"/>
          <a:ext cx="12192000" cy="658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894506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企业独有的、能够支撑企业长期竞争优势的是（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研发能力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市场开拓能力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核心能力</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企业独有的、能够支撑企业长期竞争优势的是（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研发能力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市场开拓能力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核心能力</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企业核心能力中使用知识和创造知识的控制系统是（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企业员工身上的知识和技能</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技术体系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管理体系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价值观念与行为规范</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企业核心能力中使用知识和创造知识的控制系统是（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企业员工身上的知识和技能</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技术体系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管理体系</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价值观念与行为规范</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46184121"/>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34568994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企业核心能力的特性不包括(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A:异质性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B:不可交易性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C:扩展性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D:时间性</a:t>
            </a:r>
          </a:p>
        </p:txBody>
      </p:sp>
    </p:spTree>
    <p:extLst>
      <p:ext uri="{BB962C8B-B14F-4D97-AF65-F5344CB8AC3E}">
        <p14:creationId xmlns:p14="http://schemas.microsoft.com/office/powerpoint/2010/main" val="955554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企业核心能力的特性不包括(</a:t>
            </a:r>
            <a:r>
              <a:rPr lang="en-US" altLang="zh-CN" sz="240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A:异质性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B:不可交易性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C:扩展性</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D:时间性</a:t>
            </a:r>
          </a:p>
        </p:txBody>
      </p:sp>
    </p:spTree>
    <p:extLst>
      <p:ext uri="{BB962C8B-B14F-4D97-AF65-F5344CB8AC3E}">
        <p14:creationId xmlns:p14="http://schemas.microsoft.com/office/powerpoint/2010/main" val="1122138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夏普公司将其液晶技术应用于笔记本电脑、袖珍计算器、移动电话等领域并获得一席之地，这体现了核心能力的（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难模仿性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不可交易性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扩展性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动态性</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夏普公司将其</a:t>
            </a:r>
            <a:r>
              <a:rPr lang="zh-CN" altLang="en-US" sz="2400" b="0" dirty="0">
                <a:solidFill>
                  <a:srgbClr val="FF0000"/>
                </a:solidFill>
                <a:latin typeface="黑体" panose="02010609060101010101" pitchFamily="49" charset="-122"/>
                <a:ea typeface="黑体" panose="02010609060101010101" pitchFamily="49" charset="-122"/>
              </a:rPr>
              <a:t>液晶技术</a:t>
            </a:r>
            <a:r>
              <a:rPr lang="zh-CN" altLang="en-US" sz="2400" b="0" dirty="0">
                <a:solidFill>
                  <a:schemeClr val="tx1"/>
                </a:solidFill>
                <a:latin typeface="黑体" panose="02010609060101010101" pitchFamily="49" charset="-122"/>
                <a:ea typeface="黑体" panose="02010609060101010101" pitchFamily="49" charset="-122"/>
              </a:rPr>
              <a:t>应用于笔记本电脑、袖珍计算器、移动电话</a:t>
            </a:r>
            <a:r>
              <a:rPr lang="zh-CN" altLang="en-US" sz="2400" b="0" dirty="0">
                <a:solidFill>
                  <a:srgbClr val="FF0000"/>
                </a:solidFill>
                <a:latin typeface="黑体" panose="02010609060101010101" pitchFamily="49" charset="-122"/>
                <a:ea typeface="黑体" panose="02010609060101010101" pitchFamily="49" charset="-122"/>
              </a:rPr>
              <a:t>等领域</a:t>
            </a:r>
            <a:r>
              <a:rPr lang="zh-CN" altLang="en-US" sz="2400" b="0" dirty="0">
                <a:solidFill>
                  <a:schemeClr val="tx1"/>
                </a:solidFill>
                <a:latin typeface="黑体" panose="02010609060101010101" pitchFamily="49" charset="-122"/>
                <a:ea typeface="黑体" panose="02010609060101010101" pitchFamily="49" charset="-122"/>
              </a:rPr>
              <a:t>并获得一席之地，这体现了核心能力的（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难模仿性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不可交易性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扩展性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动态性</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企业核心能力的载体是(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A:企业技术</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B:员工知识</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C:核心产品</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D:异质性服务</a:t>
            </a:r>
          </a:p>
        </p:txBody>
      </p:sp>
    </p:spTree>
    <p:extLst>
      <p:ext uri="{BB962C8B-B14F-4D97-AF65-F5344CB8AC3E}">
        <p14:creationId xmlns:p14="http://schemas.microsoft.com/office/powerpoint/2010/main" val="15454193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企业核心能力的载体是(</a:t>
            </a:r>
            <a:r>
              <a:rPr lang="en-US" altLang="zh-CN" sz="240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A:企业技术</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B:员工知识</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C:核心产品</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D:异质性服务</a:t>
            </a:r>
          </a:p>
        </p:txBody>
      </p:sp>
    </p:spTree>
    <p:extLst>
      <p:ext uri="{BB962C8B-B14F-4D97-AF65-F5344CB8AC3E}">
        <p14:creationId xmlns:p14="http://schemas.microsoft.com/office/powerpoint/2010/main" val="9615305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战略经营单位简称（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A:SUB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B:USB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C:SBU</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D:BSU</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战略经营单位简称（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A:SUB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B:USB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C:SBU</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D:BSU</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企业的核心能力有两个相互补充的来源，一是企业所具有的资源，另一个是（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企业的内聚能力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企业的战略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企业的客户关系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企业的人力资源</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企业的核心能力有两个相互补充的来源，一是企业所具有的资源，另一个是（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企业的内聚能力</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企业的战略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企业的客户关系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企业的人力资源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12343" y="2844799"/>
            <a:ext cx="3518912" cy="707886"/>
          </a:xfrm>
          <a:prstGeom prst="rect">
            <a:avLst/>
          </a:prstGeom>
          <a:noFill/>
        </p:spPr>
        <p:txBody>
          <a:bodyPr wrap="none" rtlCol="0">
            <a:spAutoFit/>
          </a:bodyPr>
          <a:lstStyle/>
          <a:p>
            <a:r>
              <a:rPr kumimoji="1" lang="zh-CN" altLang="en-US" sz="4000" dirty="0">
                <a:latin typeface="SimHei" charset="-122"/>
                <a:ea typeface="SimHei" charset="-122"/>
                <a:cs typeface="SimHei" charset="-122"/>
              </a:rPr>
              <a:t>什么是战略 ？</a:t>
            </a:r>
          </a:p>
        </p:txBody>
      </p:sp>
    </p:spTree>
    <p:extLst>
      <p:ext uri="{BB962C8B-B14F-4D97-AF65-F5344CB8AC3E}">
        <p14:creationId xmlns:p14="http://schemas.microsoft.com/office/powerpoint/2010/main" val="42069763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判断企业资源是否具有战略价值，可以从哪几个方面进行判断（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有用性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稀缺性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动态性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持久性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可替代性</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判断企业资源是否具有战略价值，可以从哪几个方面进行判断（</a:t>
            </a:r>
            <a:r>
              <a:rPr lang="en-US" altLang="zh-CN" sz="2400" b="0" dirty="0">
                <a:solidFill>
                  <a:srgbClr val="FF0000"/>
                </a:solidFill>
                <a:latin typeface="黑体" panose="02010609060101010101" pitchFamily="49" charset="-122"/>
                <a:ea typeface="黑体" panose="02010609060101010101" pitchFamily="49" charset="-122"/>
              </a:rPr>
              <a:t>BDE</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有用性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稀缺性</a:t>
            </a:r>
            <a:endParaRPr lang="en-US" altLang="zh-CN" sz="2400" b="0" dirty="0">
              <a:solidFill>
                <a:srgbClr val="FF0000"/>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动态性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持久性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E:</a:t>
            </a:r>
            <a:r>
              <a:rPr lang="zh-CN" altLang="en-US" sz="2400" b="0" dirty="0">
                <a:solidFill>
                  <a:srgbClr val="FF0000"/>
                </a:solidFill>
                <a:latin typeface="黑体" panose="02010609060101010101" pitchFamily="49" charset="-122"/>
                <a:ea typeface="黑体" panose="02010609060101010101" pitchFamily="49" charset="-122"/>
              </a:rPr>
              <a:t>可替代性</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37152647"/>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16611528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战略分析的主要内容和方法</a:t>
            </a:r>
            <a:r>
              <a:rPr lang="zh-CN" altLang="en-US" sz="2800" b="0" dirty="0">
                <a:solidFill>
                  <a:schemeClr val="tx1"/>
                </a:solidFill>
                <a:latin typeface="黑体" panose="02010609060101010101" pitchFamily="49" charset="-122"/>
                <a:ea typeface="黑体" panose="02010609060101010101" pitchFamily="49" charset="-122"/>
                <a:sym typeface="+mn-ea"/>
              </a:rPr>
              <a:t>（多选★）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椭圆 4"/>
          <p:cNvSpPr/>
          <p:nvPr/>
        </p:nvSpPr>
        <p:spPr>
          <a:xfrm>
            <a:off x="1524884" y="2891667"/>
            <a:ext cx="1983972" cy="187171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市场透视分析</a:t>
            </a:r>
          </a:p>
        </p:txBody>
      </p:sp>
      <p:sp>
        <p:nvSpPr>
          <p:cNvPr id="6" name="椭圆 5"/>
          <p:cNvSpPr/>
          <p:nvPr/>
        </p:nvSpPr>
        <p:spPr>
          <a:xfrm>
            <a:off x="3945814" y="2891668"/>
            <a:ext cx="1983972" cy="187171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产业分析</a:t>
            </a:r>
          </a:p>
        </p:txBody>
      </p:sp>
      <p:sp>
        <p:nvSpPr>
          <p:cNvPr id="7" name="椭圆 6"/>
          <p:cNvSpPr/>
          <p:nvPr/>
        </p:nvSpPr>
        <p:spPr>
          <a:xfrm>
            <a:off x="6388746" y="2891668"/>
            <a:ext cx="1983972" cy="18717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竞争对手分析</a:t>
            </a:r>
          </a:p>
        </p:txBody>
      </p:sp>
      <p:sp>
        <p:nvSpPr>
          <p:cNvPr id="13" name="矩形 12"/>
          <p:cNvSpPr/>
          <p:nvPr/>
        </p:nvSpPr>
        <p:spPr>
          <a:xfrm>
            <a:off x="55127" y="160757"/>
            <a:ext cx="1638590"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a:t>
            </a:r>
            <a:r>
              <a:rPr lang="zh-CN" altLang="en-US" kern="100" dirty="0">
                <a:solidFill>
                  <a:srgbClr val="A6A6A6"/>
                </a:solidFill>
                <a:latin typeface="DengXian" charset="-122"/>
                <a:ea typeface="DengXian" charset="-122"/>
                <a:cs typeface="Times New Roman" charset="0"/>
              </a:rPr>
              <a:t> 战略分析</a:t>
            </a:r>
            <a:endParaRPr lang="zh-CN" altLang="zh-CN" kern="100" dirty="0">
              <a:effectLst/>
              <a:latin typeface="DengXian" charset="-122"/>
              <a:ea typeface="DengXian" charset="-122"/>
              <a:cs typeface="Times New Roman" charset="0"/>
            </a:endParaRPr>
          </a:p>
        </p:txBody>
      </p:sp>
      <p:sp>
        <p:nvSpPr>
          <p:cNvPr id="18" name="椭圆 17"/>
          <p:cNvSpPr/>
          <p:nvPr/>
        </p:nvSpPr>
        <p:spPr>
          <a:xfrm>
            <a:off x="8831678" y="2891667"/>
            <a:ext cx="1983972" cy="18717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竞争优势分析</a:t>
            </a:r>
          </a:p>
        </p:txBody>
      </p:sp>
      <p:graphicFrame>
        <p:nvGraphicFramePr>
          <p:cNvPr id="19"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995505749"/>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 y="2244015"/>
            <a:ext cx="12192000" cy="316702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735180" y="2752321"/>
            <a:ext cx="10002190" cy="1515800"/>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市场细分，就是企业按照某个</a:t>
            </a:r>
            <a:r>
              <a:rPr lang="en-US" altLang="zh-CN" sz="2400" dirty="0">
                <a:solidFill>
                  <a:srgbClr val="FF0000"/>
                </a:solidFill>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些</a:t>
            </a:r>
            <a:r>
              <a:rPr lang="en-US" altLang="zh-CN" sz="2400" dirty="0">
                <a:solidFill>
                  <a:srgbClr val="FF0000"/>
                </a:solidFill>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细分变数”把整个市场细分为若干需要不同的产品和市场营销组合的亚市场</a:t>
            </a:r>
            <a:r>
              <a:rPr lang="zh-CN" altLang="en-US" sz="2400" dirty="0">
                <a:latin typeface="手札体-简粗体" panose="03000700000000000000" pitchFamily="66" charset="-122"/>
                <a:ea typeface="手札体-简粗体" panose="03000700000000000000" pitchFamily="66" charset="-122"/>
              </a:rPr>
              <a:t>，如男性市场、白领市场、一线城市、科技爱好者</a:t>
            </a:r>
            <a:r>
              <a:rPr lang="en-US" altLang="zh-CN" sz="2400" dirty="0">
                <a:latin typeface="手札体-简粗体" panose="03000700000000000000" pitchFamily="66" charset="-122"/>
                <a:ea typeface="手札体-简粗体" panose="03000700000000000000" pitchFamily="66" charset="-122"/>
              </a:rPr>
              <a:t>……</a:t>
            </a:r>
            <a:r>
              <a:rPr lang="zh-CN" altLang="en-US" sz="2400" dirty="0">
                <a:latin typeface="手札体-简粗体" panose="03000700000000000000" pitchFamily="66" charset="-122"/>
                <a:ea typeface="手札体-简粗体" panose="03000700000000000000" pitchFamily="66" charset="-122"/>
              </a:rPr>
              <a:t>。</a:t>
            </a:r>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El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Y0safedR9TTPtUH/PVaAJqKYsiP911P0NPoAKKKKACiiigAooooAKKKKACiiigAooooAKKKKACiiigAooooAKKKKACiiigAooooAKKKKACiiigAooooAKKKKACiiigAooooAKKKKACiiigAooooAKKKguJ/KXA+8aACa4SIerelUJrp3zlsD0FQySc5JzUDSUDJC9NL1XaSmmSgCyHwcirUN/JHwx3r6HrWYJKcJKAOjhnSdMofqD1FTVzcVw8ThlOCK3LadbiIOvHqPSgRYooooAKKKKACiiigAooooAKKKKACiiigAooooAKKKKACiiigAooooAKKKKACiiigAooooAKKKKACiiigAooooAKKKKACiiigAooooAKKKKAGu4RSx6CsiaXcxY9TV69fbEF9ax5X96AGSSVWeWmyy1TkmoGWGmqMzVSaamGbmgDREtPWWsxZ/epVmoA0llzV/T7rybhcnKP8p/xrmbu8e3hMqHleatWN39oijkbo3UCgDvaWqtjN9otI5O5GD9atUCCiiigAooooAKKKKACiiigAooooAKKKKACiiigAooooAKKKKACiiigAooooAKKKKACiiigAooooAKKKKACiiigAooooAKKKKACiiigDN1FsOB6LWNO9aupcS/8AAawrl8ZoGVZ5cVnyzU+5lxmsuafrzQOxM8/NRmeqEk/PWovtHvQFjWWeplnwOtY6T1MJsjrQKxovLFdxPAkieaynCE4LfSl0J3Nv5ch5U5FcleXT2urW9wpxtIrr7YKkgZPuuN6/Q80Adr4dldkljc/dwQK3a5/w0MrPJj+6tdBQIKKKKACiikPSgBKOtZGta6mixK72V7dFs4FtCXx9T2rh9Q+Kl7FlbXw5cqf71zlf0UVMpJbm1PD1Knwo9PzxRuAHJrwe/wDih4onyI2gtFPHyQ8/m1c3eeJNc1DIutWvJAeoEpUfkuKydeKO6nlVWW7SPo281rTbBS13fW8I/wBuQCsu38d+Gru9FpBrFs8x+6N2Afx6V84t87bm+Zj3bk/maaeRg8j0NT9Y8jpWURtrI+slYMMg5pRXzl4f8fa54dKxxXH2m0H/AC73BLAf7rdVr1nw58S9E11kglk+w3h48mc4Df7rdDWkKqkefXwFWlra6O2opisDyCCKfWpxBRRRQAUUUUAFFFFABRRRQAUUUUAFFFFABRRRQAUUUUAFFFFABRRRQAUUUUAFFFFAGZqinCt+FczdnrXY3cPnW7KOvUVyN6mCaBowbp+tY9xJjNal5xmsO6brSKK8s3NQefzUUr81X8zmi4GlHN71ZWasmOSrKSYoAr6yw2q3oa6TQrzz7KDcfmRdprkdSlMw2J1roNDgeHbk8GmI9a8NrjTmbu0h/kK2qytAGNIi9yx/WtWgkKKKKACg9KKaxoAry89Dis+9uYLO2kuLmVY4I1LM79AKt3dzFa28k88ixxRqWdmOAo9a8L8aeMpfEl0be3LR6bE3yJ0Mp/vN/QVlUmoo7sFhZ152WxV8XeJ28RX+IUEVlEf3SbQC3bc3+HaubpfrSVwyk27s+qp0VTiooaelaOhaJc6/qkdlbDGfmkkxxGvr/hVKCCW6uI4IELyyNtRF7mvevBvhWHw9pSoQGupBumk9T6fQVpShzPyOTH4lUIWW7MmH4XaAIFR1uWYDBfzcE01/hLoUnCy3gHpvBr0FYs1OkYFdipx7HzjxlbfmMLw14dPh2KSGPUb26gIGyK5YMI/909a6DPFApatKxzSk5O7FooooEFFFFABRRRQAUUUUAFFFFABRRRQAUUUUAFFFFABRRRQAUUUUAFFFFABRRRQAlYOs2OMyoPlbqPQ1v9qYyB1KsMqeCDQNM8xv4iM1zt2mM5r0fWtCdVaaAFk7jutcPfWxUtxSLTOYnXmq+MVp3EWCapPHikURqcc05pGIwKVIHkbCit/SdBeeQEofXH9TTEUtL0Zp988o+VVJH1rYtAsOxTjNXZ51t4TFCoCjjNYgkd7oc8k0EM9d8Otu0aI+7fzrVrN0OBrfRrZGGGK7jn35rSpkhRRSGgBpOKr3E8dtC80rqkaAszMcAD1NSTSpFE0jsFRRliTjArxDx344fXZm0+wcrpqN8zDgzn/4n279azqVFBXOvCYSeInyx26kPjnxrJ4huTZ2bMmmxtx2Mx9T7eg/GuMp1Nrz5Tcndn2NDDRowUYiU09KdXa/D3wi2u6iL66T/QbduAf+Wj+n0FEYubshYitGjBykdN8NfBv2aJdZvoiLiUfuUYf6tfX6n+VenLHgURRLGoVQAB2qXFejCHKrHxmJxEq03JgFxTqKKs5wooooAKKKKACiiigAooooAKKKKACiiigAooooAKKKKACiikJHrQAtFJuHqKbvX1oCzHUtQtPEo+Z1H1NVZdZ02D/W39sn+9Ko/rSuilCT2RforDm8X+HoB8+sWQ+kyn+VMs/GPh/Ub1LO01KKaeThUXdz+mKOaJTo1EruL+46CikzRmmZi5qOSaOJcu6qPeq17erbLtB+c/pWLcys/wAzMSfWgDTn1q2iBChpPoMCuJ1qSK6kaSOARk9gc1oTycGsuf5iaBnDal9ujnxFFuWtLRtDu9SkRCnLHAFdALOKRvmFadnKdOVjbybCwwT3oHcu2XgvTdPjWW/uMkDkA7R/iaZq15bCD7Jp8axW38bAYMnt9KzLvUeS8khd/Vjmudv9Zl5VKQasm1C4SIHnn0q/4Q0STVdRFxKuLaI7mJ7/AOzWb4e0C98Q34LZEK8u56KP8a9fsLCDTbVLa2TbGv5k+ppg9C0BgYHSloooJG0yR1jQsxAUdSaczBFLMcCvG/H/AI7OoPJpOlSkWoO2aZD/AK3/AGVP9319fpUVJqCuzqwmFnianLEg8f8AjltYlfS9MkIsFO2SQf8ALYjt/u/zrgKPwxRXmzm5u7PtMNhYYeChETtSfjS1Jb2813cx29uhkllbYijualam8moq8jR8O6Bc+ItXjsoAVTrNJ/cX/GvojSdLt9JsIbS2jCRRLtUVj+CvC8PhvSFjwGuZPmmk/vN/gK6ftXoUafIj43Msc69Tljsh1FFFbnmBRRmigAooooAKKKM0AFFJUDXUCTLC00YlYZWMsNxHrigLN7FiikDA9DS0AFFFFABRRRQAUUUUAFFFFAFa6SaS1lW3cRzMhEbkZCtjg4714z4m1j4h6HKReXmYM4E0EC7D+nFe29RUU0EdxGY5Y1dDwQwyDWc4OS0djrwmJjQnecVJeZ81TeNPE02d2t3g9lfb/KqUuu6vP/rdVvn+s7V674m+FFjfh7nSWFrP18sj5G/wrybV/D+p6HcGG/tXjP8AC2Mq30NefUjVjufYYLEYHEL3Ek+1ii080n35pX/3nJpuAT0q5puk32rXK29jbSTyt0VR09/b610U3w28Swpvayz7K6sf51CjN62OudfCUpcraTOTAGfuiui8PeLbnw4++1sLGSQ8eZIh349Mg1TufDWs2f8Ar7CdR6lGA/lWe1vMn3onH4ULni7hOOHxEeVtNHptt8ZLkcXOkI3r5U2P5g103h74jWmv3htItPuopAhdmbaUUD1NeEggde1epeGLJNC8LpPIALq+HnP6qn8K/wBa6qFWpOVmzwM0wOEw9LmitXtqb+qaztut7Ekbua0J5FaFHQ5VlyDXDT3DXMjH+HBrrlONMtQDkeSvI+ldh83y6FO4lwTVB5cmprk8ms95MUxFkThRmqt1f7FODVWaYgdayp3klbANK47D5rySeQhTXR+G/CE+rMJ7jMdqDyxHLew/xqr4a0X7bfRRY+8fmb27167BDHbxJDEoVEGFAoE9COzsrfT7ZLe2iEcS9AP5n1q1RSUyRKQtgZNBIAzXlPxB8eFjLo2ky4AytzOp/NB/U1E5qCuzowuFqYipyQIPiB47+1NLo2lTHyBlbidD97/YU+nqa8zNOpDXm1Kjm7s+3wmEhhqfJESkxS4oqDqGmvYPhr4O+xQjWb+PFzKP3SMOY1Pf6n+VebeH5dKtdTW71bzHhh+ZYUTJkbtntiu6vPi+yr5enaTgDgNPJ/7KP8a3o8kfekzxsz+sVV7KjHTqz1sDaO1JvUdSBXgd58TfE93kJdQ2wPaKIZH4tmsC71/WL7P2nVLyRT2MzY/Kuh4qPQ8qnkVeXxNI+kbjVLC0Gbi8giH/AE0kC/zrJufHXhm1/wBZrFr9Eff/ACzXzg2WO5uT6tzRgfSs3i+yOyHD8ftSPep/ip4Xi+7eSy/9c4W/qBVKT4xeH1+5b3z/AEiA/rXiJpp96h4qR0xyLDrds9lk+M+mD7mmXrfXaP61CfjVZ9tHuvxkWvHupo2Mf4W/Kl9ZmX/YuE/pnsH/AAuu1/6A1z/39WnD42WP8WkXY+jqa8d8p/7j/wDfJpDE/wDcb/vk0fWKgf2Ngv6Z7MPjVpRHzabfA+wU/wBa808Y+JT4l8QnUYVmhjSMRxBmwy469PesIxuP4G/KmYqJ1pyVmdGGyzDUZc0EdDpvxH8TaIyiLUWuYh/yyuR5g+meo/Ou80b45WcgWPWdOlgbvLbnen5dR+teL3B+aoRThWnHqRicsw9V7W9D6v0fxfoWvADTtTt5WP8Ayz3bX/75ODW4GB718aqSrblJBHcda6jR/iH4m0XasGqSSxL/AMsrn94uPTnkfga6Y4ldUeNWyOS1py+8+pM0V4/ofxq87amraROpxzLaAuP++Tz+ten6Tq1nrVil7YyGSB84LKVOfoelbxmpbHj1sNVov30aVFFFWYBRRRQAUUUUANFVL3TrXUIDDd26TRnqrrkVb/GjvQ9RqTi7oz9N0bT9IiMVhaRwKTk7V5P1PetClxSEZFJK2wSk5O7YhRWHKg/hVC50TTbzP2iygkz/AHkBrQFLRZMIzlHVOxyN98O/D92pP2UxdzsY/wAjxXJ6/cj7R5EeAiAIo9hwK9UuHEdtIx6KhNePTk3Woueq7qlRS2Rv7apUVpyvYZdaNq17okh023eQudjuvVR3wP8ACuwkjMFnBCf+WcSp+Siul0e0Gn6JDHgbtm9vqa52+bOaajZ3CVXmgoW2MW5Oc1my1oy8saozLTMyhIN1Nhg3SCpmWrNlGDL9KBEv/CUr4QubUi0Fx5yNvG7ayrntXa6J450PXCqQ3Xk3B/5Yz/Kx+nY/hXjvjCUvr7R54hiRP0zWD+AriliHGb7H01HJqVbDxle0rH1MrAjNGRtyTxXz5o3jfXdE2pDeGeBf+WNx86/geo/P8K39Z+KV3f6R9ms7VrO5kG2SXzN20f7Hv7npWyxMGjzp5JiIzSWq7mr8QPHnkiTR9Jl/fH5bidD/AKv2B9fX0ryjH5Uv+eaQ1xVKjm7s+nwWChhafLHcSkxSk0VmdghpMUppyI0jBEUlj2FCu2KTS1YzFJXW6P8AD/WdVAcwGGI/xSfIP1Gf0ruNM+FFhCA19cvI39yMbR+Zyf5VvGhOR5tfNcPS0vd+R44sbuPlQkfSr9p4f1S+/wCPaymk90QsP0r6AsfCmiadgwadDuH8Trvb8zWwI1VcKoH0GK2jhe7PLq5+/wDl3H7zwWz+GXiG6xuthCD3kdR/ia3bX4PXTY+030Sf7oL/APxNewAcUVqsPBHBUzjFS2djza3+D+mp/r72aT/dUL/PNaUPwt8PRfejnk+smP5Yrt/xoxV+yguhyyx+JlvJnLR/Dzwygx/Zwb/elY/1qwngfw1GONItz/vLn+ddDRT5I9jJ4ms95P7zEXwj4fUcaPZf9+Vp48KaAOmj2P8A34X/AArYoxT5V2J9tUf2mcF460DTbTwpeSWGjW32nbtQxQDIJPXgV4/beDdeuseVp05Hr5bf4V9NlQeOMUBQOBgVlOhGbuz0cJmtXDQcUr+p87wfCXxFdtueHyh/tMo/qa2rT4IXZINzeRoO+CW/oK9wFFJYeCCpnOJn2R5Za/BTS4yPtF0z+u1P/iia3rT4XeHLUDMEkh9S23/0HFdriitFSguhyzx+IlvJmFb+D9Atv9XpcBPq67j+tbEMEVvGI4Y1jQdFUYFS0VaSWxzyqTn8TuLRRRTICiiigAooooAKKKKACiiigAooooAyvEU5g0K6YcEptH415lZR4fzCOpruvG9z5OkJGOsjYrjrNOEU+1SzWmtDvNLvftGhvk/PENh/pXP6g2Aa0NHs7qw029W5jZC0o25/iHrWPqsuM0yepnod8hqK4TFLZOJLjFWrqPAoGzHYc1c09fmJqtMMGren96BdThPEzbvEt/ntJj8hWUDWt4qjMfie+H95w4/EVjivJn8TP0HCfwI27D6QmkoqDoFoNNp1ACYoC0orpPCXhG48U3+G3RafG376UcF/9lauMXJ2RhXrwoQc5vRFTw34X1HxPd+XZJst1OJLlh8q/T1Nez+HvA2kaBGrRwie57zSjJz7elbWn6da6VZx2tpCkMMYwqqMCroGOcV6NKjGHqfGY3MquIlZO0QCgdBTqKK2PNCiiigAooooAKKKKACiiigAooooAKKKKACiiigAooooAKKKKACiiigAooooAKKKKACiiigAooooAKKKKAOQ8bwtIlme25h+OK5e3jKiQk52KrCvSNR02HU7YQzKSFbcpBxhq5my8NXkV5Cl0iPC6MsrI3AHb8aRpGWh0N4/m6MJVOQVVq871i4ILCvS5rZU0x7dBhVj2qK801iHO7ihsIamfpE+dSQE9eK3b9wi1xUN0bO9SU/8s2yfpXSatPuG5DkEZH0qbmjiZ884LYBq9p8nIrmnlYS81tafJnFUZtGF42j268kn/PS3Rvy4rmu9dT44/wCQjZf9e/8A7Ma5ivLrfGz7rLpXw0PQSlooxWZ2hS0YqW3tpru4jt7dDJNK21FHc0JXJnNRV2aHh7QrnxDqsdlACF+9LJ/cX/GvoHSNKttH0+KztowkcagCsnwd4Zi8O6YsWA1xJ80smPvN/gK6evSoUuRanxWZ454ipyrZC0UUVueWFFFFABRRRQAUUUUAFFFFABRRRQAUUUUAFFFFABRRRQAUUUUAFFFFABRRRQAUUUUAFFFFABRRRQAUUUUAFFFFABSUtFADJRmJ/wDdNeZ63hXavTWHyke1eW+In2TuvcGkzSnucZfD98fQ1t2rm80S2c8sqmNvqKxLkbnzW94XUS6bcof4Jv5ioOhmNdRFX6VpaWc4o1KJVlwKl0yPDA1SMpGL42fOqWq/3bYfqxrm63PFsnmeIZl/55Ikf5LWHivMq6zZ9tgFy4eK8gpQKKXmoOy4nTk1658OPCBtIRqt7Hi5lH7tCPuL/ia5XwF4WbW9RF7cR/6FbtwP+ejf4CvcYY1ijCqAAPSuvD0vtM+bzfH/APLmHzJAMUtFFdp80FFFFABRRRQAUUUUAFFFFABRRRQAUUUUAFFFFABRRRQAUUUUAFFFFABRRRQAUUUUAFFFFABRRRQAUUUUAFFFFABRRRQAUUUUAFeXeOrdra/dh91/mFeoZrjvH1ms+mJKPvKSPwpPY0pfEeRvLkmt/wAJT7Y79D6q4/LFcvM2yYqa6Tw7DstbmbnJAWs0dckMv7jfdke9a2kIGK+neuYunxfMPet6GR4NGuZY0ZpfKKoqDJLHgfzp8xPs7ySZxeoz/a9Subjr5krMPp2qtVmeyurRQbi2miB7yIRVcivNknfU+0oyjyJRewmK0dD0afXdVis4QQDzI4/hWqMcbzSpDEpaR22qo6k17h4I8MJommKZFBuZQGlb39PoK0o0+aXkceYYxYenZbs39G0u30rT4rW3QIiLgCtLtxRjH0pa9FKx8ZOblK7FooopkhRRRQAUUUUAFFFFABRRRQAUUUUAFFFFABRRRQAUUUUAFFFFABRRRQAUUUUAFFFFABRRRQAUUUUAFFFFABRRRQAUUUUAJxiijvVS/v7fTbOW6upVjhiXczMeAKBpNuyIdY1e00TTpb68kCQxjJ9SewHqTXm2nazP4jTVNWvG2IzC3t4N3ESdT/wI9zXJ+LPFVx4o1HzDujsoifIhP/oTf7R/Ss+08QDSdPngkyElYMpA6NjFcjrpzt0PoKeVSp4dzfxP8DV1KzgE+4HvVzTb2NXitI+XlbaBXn114o8yRiNxHatDwLqbz+L4prk7USGQov8AtYFac6ON4aoldnT6lYyxXwbHBNddo0XlW65yOK56+1aGW6AyMCtlNVt47MPvUADrmrVjmmps2JFSVGjmUSRtwyPyDXmvibSo9I1YxQZ8iRRJGCfujuM1oX3j63hZktUa4fp8vC/nTfDun33jXXFuL/iCPBcKOFXso+tY1eWei3PRwHtsPepP4Tf+HXhbzGGr3Se0Ckdu7f4V61EgRRiqlnbpbRJHGoVFACgdhV0Gt6cFFWPNxeIlXqOTH0UUVZyBRRRQAUUUUAFFFFABRRRQAUUUUAFFFFABRRRQAUUUUAFFFFABRRRQAUUUUAFFFFABRRRQAUUUUAFFFFABRRRQAUUUUAFHakpjusaFmICgZJNAIZPPFbwSTTOqRopZmY4AA714V418Yy+JbzyLdiumxN+7XoZT/fPt6Crvj3xsddnbTdPkxpsTfO4/5bsP/ZR+tcRXDXr391H1OU5ZyL21Va9EJUV1EJbcqRnvU2KCPlP0rlPoLHPG1AY5XirlkDasZohiRBlfrTZzhjikhfa4zSUmOdCMo2I5tR1FpSxC59asJcXt3FsuJiU7Rr0/H1ptxEyyZ/hq7Zxcj1rT2snocn1CjD3izpWkS3t5DbQpvlkYKq/4+1fQfhrQIdD0uK1jGWAy745Zu5rmvh54W+xW41K5jxcSj5FI+4v/ANevRQoHSu2hTsrs+YzTGc8vZw2Q1Up4WnUV0HkXCiiigQUUUUAFFFFABRRRQAUUUUAFFFFABRRRQAUUUUAFFFFABRRRQAUUUUAFFFFABRRRQAUUUUAFFFFABRRRQAUUUUAFFFIWGKAGlgAcmvIPiF43a+kl0XS5T9nU7bmZD/rD3RT6ep/CtD4h+ODD5miaTKfOI23M6H7g/uqf73r6V5Yq4GAK469b7MT6PKcsvatVXohAMYpcU7FI52oWx0riPp/QTilfiJz7VWV90m71OasMQ9uxFAbGRP1qKMZkA96mmX5qZbrm4QY71JstixcN/DXefDzww+r3i3dzGfs0JBOf4m7D/GuY0XRZ9e1qK0gXOW5Y9B6k/T/CvovQ9Ig0jTobWBcJGuPcnuTXXh6V3zM8DOMeqUPZw3ZoQRCJAoqSlo4r0FofHN33FooooAKKKKACiiigAooooAKKKKACiiigAooooAKKKKACiiigAooooAKKKKACiiigAooooAKKKKACiiigAooooAKKKKACiikzQA3ivP8A4geN/wCyIm0rTZAdQkX94458hT3/AN49h+NXvHPjNPDtn9ltSH1OZf3a9RGv99v6DvXiLvJNK800jSSyMXd3OSzeprlr1uXRHuZVlrqv2tRe7+YwDnJJJJySeSfxp4pKWuE+tSSVkLioLskKuOlWKiuE8yFh6c0gT1Kid6tQD9wQapIccVfQYgoRUihPHyaSyiaS4+QZI6fWpJzngck16L8NfCX2qYalcp+6jP7sEfeb1+gqqdNzlY58Xio4ei5M7HwB4UXRdNE86j7VOAz/AOyOy/413Q4GKjjQIuKk7V6sYqKsj4KvWlWm5yFoooqjEKKKKACiiigAooooAKKKKACiiigAooooAKKKKACiiigAooooAKKKKACiiigAooooAKKKKACiiigAooooAKKKKACiiigBua5fxj4tt/DGn/LtlvpQRBDnqfU+iirXijxLaeGdLa6uPmkY7YYQcNI3oP6nsK8H1LUbvWdRl1C/k3zy+nRR2VfQCuetV5FZbnrZZl7xEuefwr8SC6ubi+vJru7laW5mbdJI3c/09hUQp2KTFcD13PsYxUFZIKKWjFIYCl7UYpcUCM2UGOUirkT7rc+1R3qcBqSxiluG8iNSzSEKAOpNCWo5TSjzM1fC+gTeINZjhUYjB3M2Pur3NfQ2mWEWn2cUEKBI0UBQO1YHgvw0mh6Wiso+0yANKw/QfhXWgYAFejQp8iPi8zxrxFSy2Q6iiitzywooooAKKKKACiiigAooooAKKKKACiiigAooooAKKKKACiiigAooooAKKKKACiiigAooooAKKKKACiiigAooooAKKKKACmOcIx9qKKGNbnzhrWuXXiLVpb67PQssUYPyxqDjA/qe9UaKK8qp8TPvsLFRoxsBpKKKg6ApaKKAFpwFFFMRXuyPJPFd/wDC/RLaeea+lG6SBtkYI4BPVvrRRWlH4zz80k1h3Y9hjUKmBUtFFemfFPcKKKKBBRRRQAUUUUAFFFFABRRRQAUUUUAFFFFABRRRQAUUUUAFFFFABRRRQAUUUUAFFFFABRRRQAUUUUAFFFFABRRRQ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data:image/jpeg;base64,/9j/4AAQSkZJRgABAQAAAQABAAD/2wBDAAgGBgcGBQgHBwcJCQgKDBQNDAsLDBkSEw8UHRofHh0aHBwgJC4nICIsIxwcKDcpLDAxNDQ0Hyc5PTgyPC4zNDL/2wBDAQkJCQwLDBgNDRgyIRwhMjIyMjIyMjIyMjIyMjIyMjIyMjIyMjIyMjIyMjIyMjIyMjIyMjIyMjIyMjIyMjIyMjL/wAARCAEl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Y0safedR9TTPtUH/PVaAJqKYsiP911P0NPoAKKKKACiiigAooooAKKKKACiiigAooooAKKKKACiiigAooooAKKKKACiiigAooooAKKKKACiiigAooooAKKKKACiiigAooooAKKKKACiiigAooooAKKKguJ/KXA+8aACa4SIerelUJrp3zlsD0FQySc5JzUDSUDJC9NL1XaSmmSgCyHwcirUN/JHwx3r6HrWYJKcJKAOjhnSdMofqD1FTVzcVw8ThlOCK3LadbiIOvHqPSgRYooooAKKKKACiiigAooooAKKKKACiiigAooooAKKKKACiiigAooooAKKKKACiiigAooooAKKKKACiiigAooooAKKKKACiiigAooooAKKKKAGu4RSx6CsiaXcxY9TV69fbEF9ax5X96AGSSVWeWmyy1TkmoGWGmqMzVSaamGbmgDREtPWWsxZ/epVmoA0llzV/T7rybhcnKP8p/xrmbu8e3hMqHleatWN39oijkbo3UCgDvaWqtjN9otI5O5GD9atUCCiiigAooooAKKKKACiiigAooooAKKKKACiiigAooooAKKKKACiiigAooooAKKKKACiiigAooooAKKKKACiiigAooooAKKKKACiiigDN1FsOB6LWNO9aupcS/8AAawrl8ZoGVZ5cVnyzU+5lxmsuafrzQOxM8/NRmeqEk/PWovtHvQFjWWeplnwOtY6T1MJsjrQKxovLFdxPAkieaynCE4LfSl0J3Nv5ch5U5FcleXT2urW9wpxtIrr7YKkgZPuuN6/Q80Adr4dldkljc/dwQK3a5/w0MrPJj+6tdBQIKKKKACiikPSgBKOtZGta6mixK72V7dFs4FtCXx9T2rh9Q+Kl7FlbXw5cqf71zlf0UVMpJbm1PD1Knwo9PzxRuAHJrwe/wDih4onyI2gtFPHyQ8/m1c3eeJNc1DIutWvJAeoEpUfkuKydeKO6nlVWW7SPo281rTbBS13fW8I/wBuQCsu38d+Gru9FpBrFs8x+6N2Afx6V84t87bm+Zj3bk/maaeRg8j0NT9Y8jpWURtrI+slYMMg5pRXzl4f8fa54dKxxXH2m0H/AC73BLAf7rdVr1nw58S9E11kglk+w3h48mc4Df7rdDWkKqkefXwFWlra6O2opisDyCCKfWpxBRRRQAUUUUAFFFFABRRRQAUUUUAFFFFABRRRQAUUUUAFFFFABRRRQAUUUUAFFFFAGZqinCt+FczdnrXY3cPnW7KOvUVyN6mCaBowbp+tY9xJjNal5xmsO6brSKK8s3NQefzUUr81X8zmi4GlHN71ZWasmOSrKSYoAr6yw2q3oa6TQrzz7KDcfmRdprkdSlMw2J1roNDgeHbk8GmI9a8NrjTmbu0h/kK2qytAGNIi9yx/WtWgkKKKKACg9KKaxoAry89Dis+9uYLO2kuLmVY4I1LM79AKt3dzFa28k88ixxRqWdmOAo9a8L8aeMpfEl0be3LR6bE3yJ0Mp/vN/QVlUmoo7sFhZ152WxV8XeJ28RX+IUEVlEf3SbQC3bc3+HaubpfrSVwyk27s+qp0VTiooaelaOhaJc6/qkdlbDGfmkkxxGvr/hVKCCW6uI4IELyyNtRF7mvevBvhWHw9pSoQGupBumk9T6fQVpShzPyOTH4lUIWW7MmH4XaAIFR1uWYDBfzcE01/hLoUnCy3gHpvBr0FYs1OkYFdipx7HzjxlbfmMLw14dPh2KSGPUb26gIGyK5YMI/909a6DPFApatKxzSk5O7FooooEFFFFABRRRQAUUUUAFFFFABRRRQAUUUUAFFFFABRRRQAUUUUAFFFFABRRRQAlYOs2OMyoPlbqPQ1v9qYyB1KsMqeCDQNM8xv4iM1zt2mM5r0fWtCdVaaAFk7jutcPfWxUtxSLTOYnXmq+MVp3EWCapPHikURqcc05pGIwKVIHkbCit/SdBeeQEofXH9TTEUtL0Zp988o+VVJH1rYtAsOxTjNXZ51t4TFCoCjjNYgkd7oc8k0EM9d8Otu0aI+7fzrVrN0OBrfRrZGGGK7jn35rSpkhRRSGgBpOKr3E8dtC80rqkaAszMcAD1NSTSpFE0jsFRRliTjArxDx344fXZm0+wcrpqN8zDgzn/4n279azqVFBXOvCYSeInyx26kPjnxrJ4huTZ2bMmmxtx2Mx9T7eg/GuMp1Nrz5Tcndn2NDDRowUYiU09KdXa/D3wi2u6iL66T/QbduAf+Wj+n0FEYubshYitGjBykdN8NfBv2aJdZvoiLiUfuUYf6tfX6n+VenLHgURRLGoVQAB2qXFejCHKrHxmJxEq03JgFxTqKKs5wooooAKKKKACiiigAooooAKKKKACiiigAooooAKKKKACiikJHrQAtFJuHqKbvX1oCzHUtQtPEo+Z1H1NVZdZ02D/W39sn+9Ko/rSuilCT2RforDm8X+HoB8+sWQ+kyn+VMs/GPh/Ub1LO01KKaeThUXdz+mKOaJTo1EruL+46CikzRmmZi5qOSaOJcu6qPeq17erbLtB+c/pWLcys/wAzMSfWgDTn1q2iBChpPoMCuJ1qSK6kaSOARk9gc1oTycGsuf5iaBnDal9ujnxFFuWtLRtDu9SkRCnLHAFdALOKRvmFadnKdOVjbybCwwT3oHcu2XgvTdPjWW/uMkDkA7R/iaZq15bCD7Jp8axW38bAYMnt9KzLvUeS8khd/Vjmudv9Zl5VKQasm1C4SIHnn0q/4Q0STVdRFxKuLaI7mJ7/AOzWb4e0C98Q34LZEK8u56KP8a9fsLCDTbVLa2TbGv5k+ppg9C0BgYHSloooJG0yR1jQsxAUdSaczBFLMcCvG/H/AI7OoPJpOlSkWoO2aZD/AK3/AGVP9319fpUVJqCuzqwmFnianLEg8f8AjltYlfS9MkIsFO2SQf8ALYjt/u/zrgKPwxRXmzm5u7PtMNhYYeChETtSfjS1Jb2813cx29uhkllbYijualam8moq8jR8O6Bc+ItXjsoAVTrNJ/cX/GvojSdLt9JsIbS2jCRRLtUVj+CvC8PhvSFjwGuZPmmk/vN/gK6ftXoUafIj43Msc69Tljsh1FFFbnmBRRmigAooooAKKKM0AFFJUDXUCTLC00YlYZWMsNxHrigLN7FiikDA9DS0AFFFFABRRRQAUUUUAFFFFAFa6SaS1lW3cRzMhEbkZCtjg4714z4m1j4h6HKReXmYM4E0EC7D+nFe29RUU0EdxGY5Y1dDwQwyDWc4OS0djrwmJjQnecVJeZ81TeNPE02d2t3g9lfb/KqUuu6vP/rdVvn+s7V674m+FFjfh7nSWFrP18sj5G/wrybV/D+p6HcGG/tXjP8AC2Mq30NefUjVjufYYLEYHEL3Ek+1ii080n35pX/3nJpuAT0q5puk32rXK29jbSTyt0VR09/b610U3w28Swpvayz7K6sf51CjN62OudfCUpcraTOTAGfuiui8PeLbnw4++1sLGSQ8eZIh349Mg1TufDWs2f8Ar7CdR6lGA/lWe1vMn3onH4ULni7hOOHxEeVtNHptt8ZLkcXOkI3r5U2P5g103h74jWmv3htItPuopAhdmbaUUD1NeEggde1epeGLJNC8LpPIALq+HnP6qn8K/wBa6qFWpOVmzwM0wOEw9LmitXtqb+qaztut7Ekbua0J5FaFHQ5VlyDXDT3DXMjH+HBrrlONMtQDkeSvI+ldh83y6FO4lwTVB5cmprk8ms95MUxFkThRmqt1f7FODVWaYgdayp3klbANK47D5rySeQhTXR+G/CE+rMJ7jMdqDyxHLew/xqr4a0X7bfRRY+8fmb27167BDHbxJDEoVEGFAoE9COzsrfT7ZLe2iEcS9AP5n1q1RSUyRKQtgZNBIAzXlPxB8eFjLo2ky4AytzOp/NB/U1E5qCuzowuFqYipyQIPiB47+1NLo2lTHyBlbidD97/YU+nqa8zNOpDXm1Kjm7s+3wmEhhqfJESkxS4oqDqGmvYPhr4O+xQjWb+PFzKP3SMOY1Pf6n+VebeH5dKtdTW71bzHhh+ZYUTJkbtntiu6vPi+yr5enaTgDgNPJ/7KP8a3o8kfekzxsz+sVV7KjHTqz1sDaO1JvUdSBXgd58TfE93kJdQ2wPaKIZH4tmsC71/WL7P2nVLyRT2MzY/Kuh4qPQ8qnkVeXxNI+kbjVLC0Gbi8giH/AE0kC/zrJufHXhm1/wBZrFr9Eff/ACzXzg2WO5uT6tzRgfSs3i+yOyHD8ftSPep/ip4Xi+7eSy/9c4W/qBVKT4xeH1+5b3z/AEiA/rXiJpp96h4qR0xyLDrds9lk+M+mD7mmXrfXaP61CfjVZ9tHuvxkWvHupo2Mf4W/Kl9ZmX/YuE/pnsH/AAuu1/6A1z/39WnD42WP8WkXY+jqa8d8p/7j/wDfJpDE/wDcb/vk0fWKgf2Ngv6Z7MPjVpRHzabfA+wU/wBa808Y+JT4l8QnUYVmhjSMRxBmwy469PesIxuP4G/KmYqJ1pyVmdGGyzDUZc0EdDpvxH8TaIyiLUWuYh/yyuR5g+meo/Ou80b45WcgWPWdOlgbvLbnen5dR+teL3B+aoRThWnHqRicsw9V7W9D6v0fxfoWvADTtTt5WP8Ayz3bX/75ODW4GB718aqSrblJBHcda6jR/iH4m0XasGqSSxL/AMsrn94uPTnkfga6Y4ldUeNWyOS1py+8+pM0V4/ofxq87amraROpxzLaAuP++Tz+ten6Tq1nrVil7YyGSB84LKVOfoelbxmpbHj1sNVov30aVFFFWYBRRRQAUUUUANFVL3TrXUIDDd26TRnqrrkVb/GjvQ9RqTi7oz9N0bT9IiMVhaRwKTk7V5P1PetClxSEZFJK2wSk5O7YhRWHKg/hVC50TTbzP2iygkz/AHkBrQFLRZMIzlHVOxyN98O/D92pP2UxdzsY/wAjxXJ6/cj7R5EeAiAIo9hwK9UuHEdtIx6KhNePTk3Woueq7qlRS2Rv7apUVpyvYZdaNq17okh023eQudjuvVR3wP8ACuwkjMFnBCf+WcSp+Siul0e0Gn6JDHgbtm9vqa52+bOaajZ3CVXmgoW2MW5Oc1my1oy8saozLTMyhIN1Nhg3SCpmWrNlGDL9KBEv/CUr4QubUi0Fx5yNvG7ayrntXa6J450PXCqQ3Xk3B/5Yz/Kx+nY/hXjvjCUvr7R54hiRP0zWD+AriliHGb7H01HJqVbDxle0rH1MrAjNGRtyTxXz5o3jfXdE2pDeGeBf+WNx86/geo/P8K39Z+KV3f6R9ms7VrO5kG2SXzN20f7Hv7npWyxMGjzp5JiIzSWq7mr8QPHnkiTR9Jl/fH5bidD/AKv2B9fX0ryjH5Uv+eaQ1xVKjm7s+nwWChhafLHcSkxSk0VmdghpMUppyI0jBEUlj2FCu2KTS1YzFJXW6P8AD/WdVAcwGGI/xSfIP1Gf0ruNM+FFhCA19cvI39yMbR+Zyf5VvGhOR5tfNcPS0vd+R44sbuPlQkfSr9p4f1S+/wCPaymk90QsP0r6AsfCmiadgwadDuH8Trvb8zWwI1VcKoH0GK2jhe7PLq5+/wDl3H7zwWz+GXiG6xuthCD3kdR/ia3bX4PXTY+030Sf7oL/APxNewAcUVqsPBHBUzjFS2djza3+D+mp/r72aT/dUL/PNaUPwt8PRfejnk+smP5Yrt/xoxV+yguhyyx+JlvJnLR/Dzwygx/Zwb/elY/1qwngfw1GONItz/vLn+ddDRT5I9jJ4ms95P7zEXwj4fUcaPZf9+Vp48KaAOmj2P8A34X/AArYoxT5V2J9tUf2mcF460DTbTwpeSWGjW32nbtQxQDIJPXgV4/beDdeuseVp05Hr5bf4V9NlQeOMUBQOBgVlOhGbuz0cJmtXDQcUr+p87wfCXxFdtueHyh/tMo/qa2rT4IXZINzeRoO+CW/oK9wFFJYeCCpnOJn2R5Za/BTS4yPtF0z+u1P/iia3rT4XeHLUDMEkh9S23/0HFdriitFSguhyzx+IlvJmFb+D9Atv9XpcBPq67j+tbEMEVvGI4Y1jQdFUYFS0VaSWxzyqTn8TuLRRRTICiiigAooooAKKKKACiiigAooooAyvEU5g0K6YcEptH415lZR4fzCOpruvG9z5OkJGOsjYrjrNOEU+1SzWmtDvNLvftGhvk/PENh/pXP6g2Aa0NHs7qw029W5jZC0o25/iHrWPqsuM0yepnod8hqK4TFLZOJLjFWrqPAoGzHYc1c09fmJqtMMGren96BdThPEzbvEt/ntJj8hWUDWt4qjMfie+H95w4/EVjivJn8TP0HCfwI27D6QmkoqDoFoNNp1ACYoC0orpPCXhG48U3+G3RafG376UcF/9lauMXJ2RhXrwoQc5vRFTw34X1HxPd+XZJst1OJLlh8q/T1Nez+HvA2kaBGrRwie57zSjJz7elbWn6da6VZx2tpCkMMYwqqMCroGOcV6NKjGHqfGY3MquIlZO0QCgdBTqKK2PNCiiigAooooAKKKKACiiigAooooAKKKKACiiigAooooAKKKKACiiigAooooAKKKKACiiigAooooAKKKKAOQ8bwtIlme25h+OK5e3jKiQk52KrCvSNR02HU7YQzKSFbcpBxhq5my8NXkV5Cl0iPC6MsrI3AHb8aRpGWh0N4/m6MJVOQVVq871i4ILCvS5rZU0x7dBhVj2qK801iHO7ihsIamfpE+dSQE9eK3b9wi1xUN0bO9SU/8s2yfpXSatPuG5DkEZH0qbmjiZ884LYBq9p8nIrmnlYS81tafJnFUZtGF42j268kn/PS3Rvy4rmu9dT44/wCQjZf9e/8A7Ma5ivLrfGz7rLpXw0PQSlooxWZ2hS0YqW3tpru4jt7dDJNK21FHc0JXJnNRV2aHh7QrnxDqsdlACF+9LJ/cX/GvoHSNKttH0+KztowkcagCsnwd4Zi8O6YsWA1xJ80smPvN/gK6evSoUuRanxWZ454ipyrZC0UUVueWFFFFABRRRQAUUUUAFFFFABRRRQAUUUUAFFFFABRRRQAUUUUAFFFFABRRRQAUUUUAFFFFABRRRQAUUUUAFFFFABSUtFADJRmJ/wDdNeZ63hXavTWHyke1eW+In2TuvcGkzSnucZfD98fQ1t2rm80S2c8sqmNvqKxLkbnzW94XUS6bcof4Jv5ioOhmNdRFX6VpaWc4o1KJVlwKl0yPDA1SMpGL42fOqWq/3bYfqxrm63PFsnmeIZl/55Ikf5LWHivMq6zZ9tgFy4eK8gpQKKXmoOy4nTk1658OPCBtIRqt7Hi5lH7tCPuL/ia5XwF4WbW9RF7cR/6FbtwP+ejf4CvcYY1ijCqAAPSuvD0vtM+bzfH/APLmHzJAMUtFFdp80FFFFABRRRQAUUUUAFFFFABRRRQAUUUUAFFFFABRRRQAUUUUAFFFFABRRRQAUUUUAFFFFABRRRQAUUUUAFFFFABRRRQAUUUUAFeXeOrdra/dh91/mFeoZrjvH1ms+mJKPvKSPwpPY0pfEeRvLkmt/wAJT7Y79D6q4/LFcvM2yYqa6Tw7DstbmbnJAWs0dckMv7jfdke9a2kIGK+neuYunxfMPet6GR4NGuZY0ZpfKKoqDJLHgfzp8xPs7ySZxeoz/a9Subjr5krMPp2qtVmeyurRQbi2miB7yIRVcivNknfU+0oyjyJRewmK0dD0afXdVis4QQDzI4/hWqMcbzSpDEpaR22qo6k17h4I8MJommKZFBuZQGlb39PoK0o0+aXkceYYxYenZbs39G0u30rT4rW3QIiLgCtLtxRjH0pa9FKx8ZOblK7FooopkhRRRQAUUUUAFFFFABRRRQAUUUUAFFFFABRRRQAUUUUAFFFFABRRRQAUUUUAFFFFABRRRQAUUUUAFFFFABRRRQAUUUUAJxiijvVS/v7fTbOW6upVjhiXczMeAKBpNuyIdY1e00TTpb68kCQxjJ9SewHqTXm2nazP4jTVNWvG2IzC3t4N3ESdT/wI9zXJ+LPFVx4o1HzDujsoifIhP/oTf7R/Ss+08QDSdPngkyElYMpA6NjFcjrpzt0PoKeVSp4dzfxP8DV1KzgE+4HvVzTb2NXitI+XlbaBXn114o8yRiNxHatDwLqbz+L4prk7USGQov8AtYFac6ON4aoldnT6lYyxXwbHBNddo0XlW65yOK56+1aGW6AyMCtlNVt47MPvUADrmrVjmmps2JFSVGjmUSRtwyPyDXmvibSo9I1YxQZ8iRRJGCfujuM1oX3j63hZktUa4fp8vC/nTfDun33jXXFuL/iCPBcKOFXso+tY1eWei3PRwHtsPepP4Tf+HXhbzGGr3Se0Ckdu7f4V61EgRRiqlnbpbRJHGoVFACgdhV0Gt6cFFWPNxeIlXqOTH0UUVZyBRRRQAUUUUAFFFFABRRRQAUUUUAFFFFABRRRQAUUUUAFFFFABRRRQAUUUUAFFFFABRRRQAUUUUAFFFFABRRRQAUUUUAFHakpjusaFmICgZJNAIZPPFbwSTTOqRopZmY4AA714V418Yy+JbzyLdiumxN+7XoZT/fPt6Crvj3xsddnbTdPkxpsTfO4/5bsP/ZR+tcRXDXr391H1OU5ZyL21Va9EJUV1EJbcqRnvU2KCPlP0rlPoLHPG1AY5XirlkDasZohiRBlfrTZzhjikhfa4zSUmOdCMo2I5tR1FpSxC59asJcXt3FsuJiU7Rr0/H1ptxEyyZ/hq7Zxcj1rT2snocn1CjD3izpWkS3t5DbQpvlkYKq/4+1fQfhrQIdD0uK1jGWAy745Zu5rmvh54W+xW41K5jxcSj5FI+4v/ANevRQoHSu2hTsrs+YzTGc8vZw2Q1Up4WnUV0HkXCiiigQUUUUAFFFFABRRRQAUUUUAFFFFABRRRQAUUUUAFFFFABRRRQAUUUUAFFFFABRRRQAUUUUAFFFFABRRRQAUUUUAFFFIWGKAGlgAcmvIPiF43a+kl0XS5T9nU7bmZD/rD3RT6ep/CtD4h+ODD5miaTKfOI23M6H7g/uqf73r6V5Yq4GAK469b7MT6PKcsvatVXohAMYpcU7FI52oWx0riPp/QTilfiJz7VWV90m71OasMQ9uxFAbGRP1qKMZkA96mmX5qZbrm4QY71JstixcN/DXefDzww+r3i3dzGfs0JBOf4m7D/GuY0XRZ9e1qK0gXOW5Y9B6k/T/CvovQ9Ig0jTobWBcJGuPcnuTXXh6V3zM8DOMeqUPZw3ZoQRCJAoqSlo4r0FofHN33FooooAKKKKACiiigAooooAKKKKACiiigAooooAKKKKACiiigAooooAKKKKACiiigAooooAKKKKACiiigAooooAKKKKACiikzQA3ivP8A4geN/wCyIm0rTZAdQkX94458hT3/AN49h+NXvHPjNPDtn9ltSH1OZf3a9RGv99v6DvXiLvJNK800jSSyMXd3OSzeprlr1uXRHuZVlrqv2tRe7+YwDnJJJJySeSfxp4pKWuE+tSSVkLioLskKuOlWKiuE8yFh6c0gT1Kid6tQD9wQapIccVfQYgoRUihPHyaSyiaS4+QZI6fWpJzngck16L8NfCX2qYalcp+6jP7sEfeb1+gqqdNzlY58Xio4ei5M7HwB4UXRdNE86j7VOAz/AOyOy/413Q4GKjjQIuKk7V6sYqKsj4KvWlWm5yFoooqjEKKKKACiiigAooooAKKKKACiiigAooooAKKKKACiiigAooooAKKKKACiiigAooooAKKKKACiiigAooooAKKKKACiiigBua5fxj4tt/DGn/LtlvpQRBDnqfU+iirXijxLaeGdLa6uPmkY7YYQcNI3oP6nsK8H1LUbvWdRl1C/k3zy+nRR2VfQCuetV5FZbnrZZl7xEuefwr8SC6ubi+vJru7laW5mbdJI3c/09hUQp2KTFcD13PsYxUFZIKKWjFIYCl7UYpcUCM2UGOUirkT7rc+1R3qcBqSxiluG8iNSzSEKAOpNCWo5TSjzM1fC+gTeINZjhUYjB3M2Pur3NfQ2mWEWn2cUEKBI0UBQO1YHgvw0mh6Wiso+0yANKw/QfhXWgYAFejQp8iPi8zxrxFSy2Q6iiitzywooooAKKKKACiiigAooooAKKKKACiiigAooooAKKKKACiiigAooooAKKKKACiiigAooooAKKKKACiiigAooooAKKKKACmOcIx9qKKGNbnzhrWuXXiLVpb67PQssUYPyxqDjA/qe9UaKK8qp8TPvsLFRoxsBpKKKg6ApaKKAFpwFFFMRXuyPJPFd/wDC/RLaeea+lG6SBtkYI4BPVvrRRWlH4zz80k1h3Y9hjUKmBUtFFemfFPcKKKKBBRRRQAUUUUAFFFFABRRRQAUUUUAFFFFABRRRQAUUUUAFFFFABRRRQAUUUUAFFFFABRRRQAUUUUAFFFFABRRRQB//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矩形 13"/>
          <p:cNvSpPr/>
          <p:nvPr/>
        </p:nvSpPr>
        <p:spPr>
          <a:xfrm>
            <a:off x="55651"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2.4.2.1</a:t>
            </a:r>
            <a:r>
              <a:rPr lang="zh-CN" altLang="en-US" kern="100" dirty="0">
                <a:solidFill>
                  <a:srgbClr val="A6A6A6"/>
                </a:solidFill>
                <a:latin typeface="DengXian" charset="-122"/>
                <a:ea typeface="DengXian" charset="-122"/>
                <a:cs typeface="Times New Roman" charset="0"/>
              </a:rPr>
              <a:t> 市场细分</a:t>
            </a:r>
            <a:endParaRPr lang="zh-CN" altLang="zh-CN" kern="100" dirty="0">
              <a:effectLst/>
              <a:latin typeface="DengXian" charset="-122"/>
              <a:ea typeface="DengXian" charset="-122"/>
              <a:cs typeface="Times New Roman" charset="0"/>
            </a:endParaRPr>
          </a:p>
        </p:txBody>
      </p:sp>
      <p:sp>
        <p:nvSpPr>
          <p:cNvPr id="16" name="文本框 1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2.4.2.1</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市场细分（单选</a:t>
            </a:r>
            <a:r>
              <a:rPr lang="zh-CN" altLang="en-US" sz="2800" b="0" dirty="0">
                <a:solidFill>
                  <a:srgbClr val="FF0000"/>
                </a:solidFill>
                <a:latin typeface="黑体" panose="02010609060101010101" pitchFamily="49" charset="-122"/>
                <a:ea typeface="黑体" panose="02010609060101010101" pitchFamily="49" charset="-122"/>
              </a:rPr>
              <a:t>★</a:t>
            </a:r>
            <a:r>
              <a:rPr lang="zh-CN" altLang="en-US" sz="2800" b="0" dirty="0">
                <a:solidFill>
                  <a:schemeClr val="tx1"/>
                </a:solidFill>
                <a:latin typeface="黑体" panose="02010609060101010101" pitchFamily="49" charset="-122"/>
                <a:ea typeface="黑体" panose="02010609060101010101" pitchFamily="49" charset="-122"/>
              </a:rPr>
              <a:t>）</a:t>
            </a:r>
          </a:p>
        </p:txBody>
      </p:sp>
      <p:graphicFrame>
        <p:nvGraphicFramePr>
          <p:cNvPr id="1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03947875"/>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8" descr="https://timgsa.baidu.com/timg?image&amp;quality=80&amp;size=b9999_10000&amp;sec=1524462110359&amp;di=95c1f3351274132dba8bb0806c627f68&amp;imgtype=0&amp;src=http%3A%2F%2Fimages.ofweek.com%2FUpload%2FNews%2F2016-6%2Fmay%2F2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7167" y="4021378"/>
            <a:ext cx="4416261" cy="2524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20" name="矩形 19"/>
          <p:cNvSpPr/>
          <p:nvPr/>
        </p:nvSpPr>
        <p:spPr>
          <a:xfrm>
            <a:off x="57050"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2.4.2.4</a:t>
            </a:r>
            <a:r>
              <a:rPr lang="zh-CN" altLang="en-US" kern="100" dirty="0">
                <a:solidFill>
                  <a:srgbClr val="A6A6A6"/>
                </a:solidFill>
                <a:latin typeface="DengXian" charset="-122"/>
                <a:ea typeface="DengXian" charset="-122"/>
                <a:cs typeface="Times New Roman" charset="0"/>
              </a:rPr>
              <a:t> 竞争优势分析</a:t>
            </a:r>
            <a:endParaRPr lang="zh-CN" altLang="zh-CN" kern="100" dirty="0">
              <a:effectLst/>
              <a:latin typeface="DengXian" charset="-122"/>
              <a:ea typeface="DengXian" charset="-122"/>
              <a:cs typeface="Times New Roman" charset="0"/>
            </a:endParaRPr>
          </a:p>
        </p:txBody>
      </p:sp>
      <p:sp>
        <p:nvSpPr>
          <p:cNvPr id="21" name="文本框 20"/>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28936107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943948"/>
            <a:ext cx="1945758" cy="3039278"/>
            <a:chOff x="1637414" y="2325665"/>
            <a:chExt cx="1945758" cy="3039278"/>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p:nvGrpSpPr>
        <p:grpSpPr>
          <a:xfrm>
            <a:off x="5972206" y="3588351"/>
            <a:ext cx="1928036" cy="1667677"/>
            <a:chOff x="6010939" y="2931721"/>
            <a:chExt cx="1928036" cy="1667677"/>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931721"/>
              <a:ext cx="318977" cy="166767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0" name="矩形 19"/>
          <p:cNvSpPr/>
          <p:nvPr/>
        </p:nvSpPr>
        <p:spPr>
          <a:xfrm>
            <a:off x="57050"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2.4.2.4</a:t>
            </a:r>
            <a:r>
              <a:rPr lang="zh-CN" altLang="en-US" kern="100" dirty="0">
                <a:solidFill>
                  <a:srgbClr val="A6A6A6"/>
                </a:solidFill>
                <a:latin typeface="DengXian" charset="-122"/>
                <a:ea typeface="DengXian" charset="-122"/>
                <a:cs typeface="Times New Roman" charset="0"/>
              </a:rPr>
              <a:t> 竞争优势分析</a:t>
            </a:r>
            <a:endParaRPr lang="zh-CN" altLang="zh-CN" kern="100" dirty="0">
              <a:effectLst/>
              <a:latin typeface="DengXian" charset="-122"/>
              <a:ea typeface="DengXian" charset="-122"/>
              <a:cs typeface="Times New Roman" charset="0"/>
            </a:endParaRPr>
          </a:p>
        </p:txBody>
      </p:sp>
      <p:sp>
        <p:nvSpPr>
          <p:cNvPr id="21" name="文本框 20"/>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212169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804090"/>
            <a:ext cx="3997843" cy="3785652"/>
            <a:chOff x="1637414" y="2185807"/>
            <a:chExt cx="3997843" cy="3785652"/>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3852531" y="2185807"/>
              <a:ext cx="1782726" cy="3785652"/>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zh-CN" altLang="en-US" sz="2400" dirty="0">
                <a:solidFill>
                  <a:srgbClr val="FF0000"/>
                </a:solidFill>
                <a:latin typeface="手札体-简粗体" panose="03000700000000000000" pitchFamily="66" charset="-122"/>
                <a:ea typeface="手札体-简粗体" panose="03000700000000000000" pitchFamily="66" charset="-122"/>
              </a:endParaRPr>
            </a:p>
          </p:txBody>
        </p:sp>
      </p:grpSp>
      <p:grpSp>
        <p:nvGrpSpPr>
          <p:cNvPr id="12" name="组合 11"/>
          <p:cNvGrpSpPr/>
          <p:nvPr/>
        </p:nvGrpSpPr>
        <p:grpSpPr>
          <a:xfrm>
            <a:off x="5972206" y="3588351"/>
            <a:ext cx="1928036" cy="1667677"/>
            <a:chOff x="6010939" y="2931721"/>
            <a:chExt cx="1928036" cy="1667677"/>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931721"/>
              <a:ext cx="318977" cy="166767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0" name="矩形 19"/>
          <p:cNvSpPr/>
          <p:nvPr/>
        </p:nvSpPr>
        <p:spPr>
          <a:xfrm>
            <a:off x="57050"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2.4.2.4</a:t>
            </a:r>
            <a:r>
              <a:rPr lang="zh-CN" altLang="en-US" kern="100" dirty="0">
                <a:solidFill>
                  <a:srgbClr val="A6A6A6"/>
                </a:solidFill>
                <a:latin typeface="DengXian" charset="-122"/>
                <a:ea typeface="DengXian" charset="-122"/>
                <a:cs typeface="Times New Roman" charset="0"/>
              </a:rPr>
              <a:t> 竞争优势分析</a:t>
            </a:r>
            <a:endParaRPr lang="zh-CN" altLang="zh-CN" kern="100" dirty="0">
              <a:effectLst/>
              <a:latin typeface="DengXian" charset="-122"/>
              <a:ea typeface="DengXian" charset="-122"/>
              <a:cs typeface="Times New Roman" charset="0"/>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文本框 13"/>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18665049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804090"/>
            <a:ext cx="3997843" cy="3785652"/>
            <a:chOff x="1637414" y="2185807"/>
            <a:chExt cx="3997843" cy="3785652"/>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3852531" y="2185807"/>
              <a:ext cx="1782726" cy="3785652"/>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zh-CN" altLang="en-US" sz="2400" dirty="0">
                <a:solidFill>
                  <a:srgbClr val="FF0000"/>
                </a:solidFill>
                <a:latin typeface="手札体-简粗体" panose="03000700000000000000" pitchFamily="66" charset="-122"/>
                <a:ea typeface="手札体-简粗体" panose="03000700000000000000" pitchFamily="66" charset="-122"/>
              </a:endParaRPr>
            </a:p>
          </p:txBody>
        </p:sp>
      </p:grpSp>
      <p:grpSp>
        <p:nvGrpSpPr>
          <p:cNvPr id="12" name="组合 11"/>
          <p:cNvGrpSpPr/>
          <p:nvPr/>
        </p:nvGrpSpPr>
        <p:grpSpPr>
          <a:xfrm>
            <a:off x="5972206" y="3073174"/>
            <a:ext cx="4350913" cy="2677656"/>
            <a:chOff x="6010939" y="2416544"/>
            <a:chExt cx="4350913" cy="2677656"/>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521999"/>
              <a:ext cx="253663" cy="257220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8075852" y="2416544"/>
              <a:ext cx="2286000" cy="2677656"/>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企业基础设施</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人力资源管理</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技术开发</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采购</a:t>
              </a: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grpSp>
      <p:sp>
        <p:nvSpPr>
          <p:cNvPr id="20" name="矩形 19"/>
          <p:cNvSpPr/>
          <p:nvPr/>
        </p:nvSpPr>
        <p:spPr>
          <a:xfrm>
            <a:off x="57050"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2.4.2.4</a:t>
            </a:r>
            <a:r>
              <a:rPr lang="zh-CN" altLang="en-US" kern="100" dirty="0">
                <a:solidFill>
                  <a:srgbClr val="A6A6A6"/>
                </a:solidFill>
                <a:latin typeface="DengXian" charset="-122"/>
                <a:ea typeface="DengXian" charset="-122"/>
                <a:cs typeface="Times New Roman" charset="0"/>
              </a:rPr>
              <a:t> 竞争优势分析</a:t>
            </a:r>
            <a:endParaRPr lang="zh-CN" altLang="zh-CN" kern="100" dirty="0">
              <a:effectLst/>
              <a:latin typeface="DengXian" charset="-122"/>
              <a:ea typeface="DengXian" charset="-122"/>
              <a:cs typeface="Times New Roman" charset="0"/>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3054423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3100"/>
            <a:ext cx="12192000" cy="2965622"/>
          </a:xfrm>
          <a:prstGeom prst="rect">
            <a:avLst/>
          </a:prstGeom>
        </p:spPr>
      </p:pic>
      <p:sp>
        <p:nvSpPr>
          <p:cNvPr id="4" name="文本框 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a:t>
            </a:r>
            <a:r>
              <a:rPr lang="zh-CN" altLang="en-US" sz="2800" b="0" dirty="0">
                <a:solidFill>
                  <a:schemeClr val="tx1"/>
                </a:solidFill>
                <a:latin typeface="黑体" panose="02010609060101010101" pitchFamily="49" charset="-122"/>
                <a:ea typeface="黑体" panose="02010609060101010101" pitchFamily="49" charset="-122"/>
                <a:sym typeface="+mn-ea"/>
              </a:rPr>
              <a:t> 战略选择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47413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6249" y="2766511"/>
            <a:ext cx="7479501" cy="743986"/>
          </a:xfrm>
          <a:prstGeom prst="rect">
            <a:avLst/>
          </a:prstGeom>
          <a:noFill/>
        </p:spPr>
        <p:txBody>
          <a:bodyPr wrap="square" rtlCol="0">
            <a:spAutoFit/>
          </a:bodyPr>
          <a:lstStyle/>
          <a:p>
            <a:pPr algn="ctr">
              <a:lnSpc>
                <a:spcPct val="150000"/>
              </a:lnSpc>
            </a:pPr>
            <a:r>
              <a:rPr kumimoji="1" lang="zh-CN" altLang="en-US" sz="3200" dirty="0">
                <a:latin typeface="Microsoft YaHei" panose="020B0503020204020204" pitchFamily="34" charset="-122"/>
                <a:ea typeface="Microsoft YaHei" panose="020B0503020204020204" pitchFamily="34" charset="-122"/>
                <a:cs typeface="SimHei" charset="-122"/>
              </a:rPr>
              <a:t>企业发展的</a:t>
            </a:r>
            <a:r>
              <a:rPr kumimoji="1" lang="zh-CN" altLang="en-US" sz="3200" dirty="0">
                <a:solidFill>
                  <a:srgbClr val="FF0000"/>
                </a:solidFill>
                <a:latin typeface="Microsoft YaHei" panose="020B0503020204020204" pitchFamily="34" charset="-122"/>
                <a:ea typeface="Microsoft YaHei" panose="020B0503020204020204" pitchFamily="34" charset="-122"/>
                <a:cs typeface="SimHei" charset="-122"/>
              </a:rPr>
              <a:t>谋划</a:t>
            </a:r>
            <a:r>
              <a:rPr kumimoji="1" lang="zh-CN" altLang="en-US" sz="3200" dirty="0">
                <a:latin typeface="Microsoft YaHei" panose="020B0503020204020204" pitchFamily="34" charset="-122"/>
                <a:ea typeface="Microsoft YaHei" panose="020B0503020204020204" pitchFamily="34" charset="-122"/>
                <a:cs typeface="SimHei" charset="-122"/>
              </a:rPr>
              <a:t> </a:t>
            </a:r>
          </a:p>
        </p:txBody>
      </p:sp>
    </p:spTree>
    <p:extLst>
      <p:ext uri="{BB962C8B-B14F-4D97-AF65-F5344CB8AC3E}">
        <p14:creationId xmlns:p14="http://schemas.microsoft.com/office/powerpoint/2010/main" val="20715334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集中企业的全部资源，以快于过去的增长速度来增加现有产品或劳务的销售额、利润额或市场占有率。</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集中发展型战略</a:t>
            </a:r>
          </a:p>
        </p:txBody>
      </p:sp>
      <p:grpSp>
        <p:nvGrpSpPr>
          <p:cNvPr id="23" name="组合 22"/>
          <p:cNvGrpSpPr/>
          <p:nvPr/>
        </p:nvGrpSpPr>
        <p:grpSpPr>
          <a:xfrm>
            <a:off x="4460055" y="3565945"/>
            <a:ext cx="3065159" cy="2649045"/>
            <a:chOff x="4595600" y="3565945"/>
            <a:chExt cx="3065159" cy="2649045"/>
          </a:xfrm>
        </p:grpSpPr>
        <p:sp>
          <p:nvSpPr>
            <p:cNvPr id="8" name="椭圆 7"/>
            <p:cNvSpPr/>
            <p:nvPr/>
          </p:nvSpPr>
          <p:spPr>
            <a:xfrm>
              <a:off x="5666407" y="4681589"/>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17961834">
              <a:off x="4856097" y="432955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3646027">
              <a:off x="7081284" y="433021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4077653">
              <a:off x="5072133" y="5635516"/>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5987277" y="3565945"/>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rot="7462068">
              <a:off x="6906612" y="5621213"/>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graphicFrame>
        <p:nvGraphicFramePr>
          <p:cNvPr id="2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902266889"/>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6712054" y="5425491"/>
            <a:ext cx="1045831"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零售商</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纵向一体化战略</a:t>
            </a:r>
          </a:p>
        </p:txBody>
      </p:sp>
      <p:sp>
        <p:nvSpPr>
          <p:cNvPr id="8" name="上下箭头 7"/>
          <p:cNvSpPr/>
          <p:nvPr/>
        </p:nvSpPr>
        <p:spPr>
          <a:xfrm>
            <a:off x="5384757" y="3753292"/>
            <a:ext cx="1174898" cy="264750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sp>
        <p:nvSpPr>
          <p:cNvPr id="17" name="文本框 16"/>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4075814" y="24862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在两个可能的方向上扩大企业现有经营业务。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11" name="圆角矩形 10"/>
          <p:cNvSpPr/>
          <p:nvPr/>
        </p:nvSpPr>
        <p:spPr>
          <a:xfrm>
            <a:off x="6712055" y="3955875"/>
            <a:ext cx="1045831"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a:solidFill>
                  <a:schemeClr val="tx1"/>
                </a:solidFill>
                <a:latin typeface="手札体-简粗体" panose="03000700000000000000" pitchFamily="66" charset="-122"/>
                <a:ea typeface="手札体-简粗体" panose="03000700000000000000" pitchFamily="66" charset="-122"/>
              </a:rPr>
              <a:t>制造商</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通过购买、联合或兼并与自己有竞争关系的企业。</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横向一体化战略</a:t>
            </a:r>
          </a:p>
        </p:txBody>
      </p:sp>
      <p:sp>
        <p:nvSpPr>
          <p:cNvPr id="8" name="左右箭头 7"/>
          <p:cNvSpPr/>
          <p:nvPr/>
        </p:nvSpPr>
        <p:spPr>
          <a:xfrm>
            <a:off x="4005183" y="4221126"/>
            <a:ext cx="3700130" cy="114831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sp>
        <p:nvSpPr>
          <p:cNvPr id="17" name="文本框 16"/>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增加同企业现有产品或劳务相类似的新产品或新劳务。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同心多样化战略</a:t>
            </a:r>
          </a:p>
        </p:txBody>
      </p:sp>
      <p:grpSp>
        <p:nvGrpSpPr>
          <p:cNvPr id="8" name="组合 7"/>
          <p:cNvGrpSpPr/>
          <p:nvPr/>
        </p:nvGrpSpPr>
        <p:grpSpPr>
          <a:xfrm>
            <a:off x="4245914" y="3787357"/>
            <a:ext cx="2918326" cy="2704138"/>
            <a:chOff x="4385964" y="3585340"/>
            <a:chExt cx="2918326" cy="2704138"/>
          </a:xfrm>
        </p:grpSpPr>
        <p:sp>
          <p:nvSpPr>
            <p:cNvPr id="16" name="椭圆 15"/>
            <p:cNvSpPr/>
            <p:nvPr/>
          </p:nvSpPr>
          <p:spPr>
            <a:xfrm>
              <a:off x="5340913" y="4437040"/>
              <a:ext cx="1004776" cy="100073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832254" y="3977151"/>
              <a:ext cx="2025746" cy="192051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385964" y="3585340"/>
              <a:ext cx="2918326" cy="270413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sp>
        <p:nvSpPr>
          <p:cNvPr id="21" name="文本框 20"/>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增加与组织现有产品或劳务大不相同的新产品或劳务。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复合多样化战略</a:t>
            </a:r>
          </a:p>
        </p:txBody>
      </p:sp>
      <p:grpSp>
        <p:nvGrpSpPr>
          <p:cNvPr id="22" name="组合 21"/>
          <p:cNvGrpSpPr/>
          <p:nvPr/>
        </p:nvGrpSpPr>
        <p:grpSpPr>
          <a:xfrm>
            <a:off x="4195980" y="3923973"/>
            <a:ext cx="3907464" cy="2200940"/>
            <a:chOff x="4195980" y="3923973"/>
            <a:chExt cx="3907464" cy="2200940"/>
          </a:xfrm>
        </p:grpSpPr>
        <p:sp>
          <p:nvSpPr>
            <p:cNvPr id="16" name="椭圆 15"/>
            <p:cNvSpPr/>
            <p:nvPr/>
          </p:nvSpPr>
          <p:spPr>
            <a:xfrm>
              <a:off x="5646691" y="4540742"/>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现有业务</a:t>
              </a:r>
            </a:p>
          </p:txBody>
        </p:sp>
        <p:sp>
          <p:nvSpPr>
            <p:cNvPr id="8" name="平行四边形 7"/>
            <p:cNvSpPr/>
            <p:nvPr/>
          </p:nvSpPr>
          <p:spPr>
            <a:xfrm>
              <a:off x="6811589" y="3923973"/>
              <a:ext cx="1291855" cy="691117"/>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新产品</a:t>
              </a:r>
            </a:p>
          </p:txBody>
        </p:sp>
        <p:sp>
          <p:nvSpPr>
            <p:cNvPr id="17" name="矩形 16"/>
            <p:cNvSpPr/>
            <p:nvPr/>
          </p:nvSpPr>
          <p:spPr>
            <a:xfrm>
              <a:off x="4274288" y="3923973"/>
              <a:ext cx="1011529" cy="6911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新产品</a:t>
              </a:r>
            </a:p>
          </p:txBody>
        </p:sp>
        <p:sp>
          <p:nvSpPr>
            <p:cNvPr id="18" name="椭圆 17"/>
            <p:cNvSpPr/>
            <p:nvPr/>
          </p:nvSpPr>
          <p:spPr>
            <a:xfrm>
              <a:off x="4195980" y="5342645"/>
              <a:ext cx="1244010" cy="7822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新劳务</a:t>
              </a:r>
            </a:p>
          </p:txBody>
        </p:sp>
        <p:sp>
          <p:nvSpPr>
            <p:cNvPr id="19" name="正五边形 18"/>
            <p:cNvSpPr/>
            <p:nvPr/>
          </p:nvSpPr>
          <p:spPr>
            <a:xfrm>
              <a:off x="6909939" y="5215054"/>
              <a:ext cx="1095154" cy="909859"/>
            </a:xfrm>
            <a:prstGeom prst="pen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新劳务</a:t>
              </a:r>
            </a:p>
          </p:txBody>
        </p:sp>
      </p:grpSp>
      <p:sp>
        <p:nvSpPr>
          <p:cNvPr id="24" name="矩形 23"/>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sp>
        <p:nvSpPr>
          <p:cNvPr id="25" name="文本框 24"/>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6"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44958" y="2493357"/>
            <a:ext cx="9186529" cy="3415030"/>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“点”式战略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集中发展型战略</a:t>
            </a:r>
            <a:endParaRPr lang="en-US" altLang="zh-CN" sz="2400" dirty="0">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latin typeface="手札体-简粗体" panose="03000700000000000000" pitchFamily="66" charset="-122"/>
                <a:ea typeface="手札体-简粗体" panose="03000700000000000000" pitchFamily="66" charset="-122"/>
              </a:rPr>
              <a:t>“线”式战略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纵向一体化战略      横向一体化战略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latin typeface="手札体-简粗体" panose="03000700000000000000" pitchFamily="66" charset="-122"/>
              <a:ea typeface="手札体-简粗体" panose="03000700000000000000" pitchFamily="66" charset="-122"/>
            </a:endParaRPr>
          </a:p>
          <a:p>
            <a:r>
              <a:rPr lang="zh-CN" altLang="en-US" sz="2400" dirty="0">
                <a:latin typeface="手札体-简粗体" panose="03000700000000000000" pitchFamily="66" charset="-122"/>
                <a:ea typeface="手札体-简粗体" panose="03000700000000000000" pitchFamily="66" charset="-122"/>
              </a:rPr>
              <a:t>“面”式战略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同心多样化战略                   复合多样化战略</a:t>
            </a:r>
          </a:p>
        </p:txBody>
      </p:sp>
      <p:grpSp>
        <p:nvGrpSpPr>
          <p:cNvPr id="6" name="组合 5"/>
          <p:cNvGrpSpPr/>
          <p:nvPr/>
        </p:nvGrpSpPr>
        <p:grpSpPr>
          <a:xfrm>
            <a:off x="5721241" y="2054331"/>
            <a:ext cx="1114330" cy="1048192"/>
            <a:chOff x="4595600" y="3565945"/>
            <a:chExt cx="3065159" cy="2649045"/>
          </a:xfrm>
        </p:grpSpPr>
        <p:sp>
          <p:nvSpPr>
            <p:cNvPr id="7" name="椭圆 6"/>
            <p:cNvSpPr/>
            <p:nvPr/>
          </p:nvSpPr>
          <p:spPr>
            <a:xfrm>
              <a:off x="5666407" y="4681589"/>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7961834">
              <a:off x="4856097" y="432955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3646027">
              <a:off x="7081284" y="433021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4077653">
              <a:off x="5072133" y="5635516"/>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5987277" y="3565945"/>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462068">
              <a:off x="6906612" y="5621213"/>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上下箭头 12"/>
          <p:cNvSpPr/>
          <p:nvPr/>
        </p:nvSpPr>
        <p:spPr>
          <a:xfrm>
            <a:off x="5550553" y="3663927"/>
            <a:ext cx="367457" cy="1073889"/>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8318588" y="4016357"/>
            <a:ext cx="1359628" cy="37981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86682" y="5157472"/>
            <a:ext cx="932702" cy="929070"/>
            <a:chOff x="4385964" y="3585340"/>
            <a:chExt cx="2918326" cy="2704138"/>
          </a:xfrm>
        </p:grpSpPr>
        <p:sp>
          <p:nvSpPr>
            <p:cNvPr id="16" name="椭圆 15"/>
            <p:cNvSpPr/>
            <p:nvPr/>
          </p:nvSpPr>
          <p:spPr>
            <a:xfrm>
              <a:off x="5340913" y="4437040"/>
              <a:ext cx="1004776" cy="100073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832254" y="3977151"/>
              <a:ext cx="2025746" cy="192051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85964" y="3585340"/>
              <a:ext cx="2918326" cy="270413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9296861" y="5062325"/>
            <a:ext cx="2032035" cy="1291081"/>
            <a:chOff x="4387420" y="3923973"/>
            <a:chExt cx="3658592" cy="2200940"/>
          </a:xfrm>
        </p:grpSpPr>
        <p:sp>
          <p:nvSpPr>
            <p:cNvPr id="20" name="椭圆 19"/>
            <p:cNvSpPr/>
            <p:nvPr/>
          </p:nvSpPr>
          <p:spPr>
            <a:xfrm>
              <a:off x="5646691" y="4540742"/>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现有业务</a:t>
              </a:r>
            </a:p>
          </p:txBody>
        </p:sp>
        <p:sp>
          <p:nvSpPr>
            <p:cNvPr id="21" name="平行四边形 20"/>
            <p:cNvSpPr/>
            <p:nvPr/>
          </p:nvSpPr>
          <p:spPr>
            <a:xfrm>
              <a:off x="6754157" y="3923973"/>
              <a:ext cx="1291855" cy="691117"/>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新产品</a:t>
              </a:r>
            </a:p>
          </p:txBody>
        </p:sp>
        <p:sp>
          <p:nvSpPr>
            <p:cNvPr id="22" name="矩形 21"/>
            <p:cNvSpPr/>
            <p:nvPr/>
          </p:nvSpPr>
          <p:spPr>
            <a:xfrm>
              <a:off x="4523162" y="3923973"/>
              <a:ext cx="1011528" cy="6911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新产品</a:t>
              </a:r>
            </a:p>
          </p:txBody>
        </p:sp>
        <p:sp>
          <p:nvSpPr>
            <p:cNvPr id="23" name="椭圆 22"/>
            <p:cNvSpPr/>
            <p:nvPr/>
          </p:nvSpPr>
          <p:spPr>
            <a:xfrm>
              <a:off x="4387420" y="5342645"/>
              <a:ext cx="1244011" cy="7822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新劳务</a:t>
              </a:r>
            </a:p>
          </p:txBody>
        </p:sp>
        <p:sp>
          <p:nvSpPr>
            <p:cNvPr id="24" name="正五边形 23"/>
            <p:cNvSpPr/>
            <p:nvPr/>
          </p:nvSpPr>
          <p:spPr>
            <a:xfrm>
              <a:off x="6756785" y="5215054"/>
              <a:ext cx="1095155" cy="909859"/>
            </a:xfrm>
            <a:prstGeom prst="pen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新劳务</a:t>
              </a:r>
            </a:p>
          </p:txBody>
        </p:sp>
      </p:grpSp>
      <p:sp>
        <p:nvSpPr>
          <p:cNvPr id="31" name="矩形 30"/>
          <p:cNvSpPr/>
          <p:nvPr/>
        </p:nvSpPr>
        <p:spPr>
          <a:xfrm>
            <a:off x="57748"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2.4.3.1</a:t>
            </a:r>
            <a:r>
              <a:rPr lang="zh-CN" altLang="en-US" kern="100" dirty="0">
                <a:solidFill>
                  <a:srgbClr val="A6A6A6"/>
                </a:solidFill>
                <a:latin typeface="DengXian" charset="-122"/>
                <a:ea typeface="DengXian" charset="-122"/>
                <a:cs typeface="Times New Roman" charset="0"/>
              </a:rPr>
              <a:t> 发展型企业战略</a:t>
            </a:r>
            <a:endParaRPr lang="zh-CN" altLang="zh-CN" kern="100" dirty="0">
              <a:effectLst/>
              <a:latin typeface="DengXian" charset="-122"/>
              <a:ea typeface="DengXian" charset="-122"/>
              <a:cs typeface="Times New Roman" charset="0"/>
            </a:endParaRPr>
          </a:p>
        </p:txBody>
      </p:sp>
      <p:sp>
        <p:nvSpPr>
          <p:cNvPr id="32" name="文本框 31"/>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3"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2192000" cy="5462181"/>
          </a:xfrm>
          <a:prstGeom prst="rect">
            <a:avLst/>
          </a:prstGeom>
        </p:spPr>
      </p:pic>
    </p:spTree>
    <p:extLst>
      <p:ext uri="{BB962C8B-B14F-4D97-AF65-F5344CB8AC3E}">
        <p14:creationId xmlns:p14="http://schemas.microsoft.com/office/powerpoint/2010/main" val="4900831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23" name="矩形 22"/>
          <p:cNvSpPr/>
          <p:nvPr/>
        </p:nvSpPr>
        <p:spPr>
          <a:xfrm>
            <a:off x="70168"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2.4.4.2</a:t>
            </a:r>
            <a:r>
              <a:rPr lang="zh-CN" altLang="en-US" kern="100" dirty="0">
                <a:solidFill>
                  <a:srgbClr val="A6A6A6"/>
                </a:solidFill>
                <a:latin typeface="DengXian" charset="-122"/>
                <a:ea typeface="DengXian" charset="-122"/>
                <a:cs typeface="Times New Roman" charset="0"/>
              </a:rPr>
              <a:t> 资源分配</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3002661"/>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在确定资源组合方面可以使用</a:t>
            </a:r>
            <a:r>
              <a:rPr lang="zh-CN" altLang="en-US" sz="2400" dirty="0">
                <a:solidFill>
                  <a:srgbClr val="FF0000"/>
                </a:solidFill>
                <a:latin typeface="手札体-简粗体" panose="03000700000000000000" pitchFamily="66" charset="-122"/>
                <a:ea typeface="手札体-简粗体" panose="03000700000000000000" pitchFamily="66" charset="-122"/>
              </a:rPr>
              <a:t>波士顿矩阵</a:t>
            </a:r>
            <a:r>
              <a:rPr lang="zh-CN" altLang="en-US" sz="2400" dirty="0">
                <a:latin typeface="手札体-简粗体" panose="03000700000000000000" pitchFamily="66" charset="-122"/>
                <a:ea typeface="手札体-简粗体" panose="03000700000000000000" pitchFamily="66" charset="-122"/>
              </a:rPr>
              <a:t>作为分析工具。</a:t>
            </a:r>
          </a:p>
        </p:txBody>
      </p:sp>
      <p:grpSp>
        <p:nvGrpSpPr>
          <p:cNvPr id="12" name="组合 11"/>
          <p:cNvGrpSpPr/>
          <p:nvPr/>
        </p:nvGrpSpPr>
        <p:grpSpPr>
          <a:xfrm>
            <a:off x="3811170" y="2791217"/>
            <a:ext cx="4649900" cy="3548678"/>
            <a:chOff x="3664903" y="3285464"/>
            <a:chExt cx="4118131" cy="3118633"/>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10" name="TextBox 9"/>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1" name="TextBox 10"/>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sp>
        <p:nvSpPr>
          <p:cNvPr id="23" name="矩形 22"/>
          <p:cNvSpPr/>
          <p:nvPr/>
        </p:nvSpPr>
        <p:spPr>
          <a:xfrm>
            <a:off x="70168"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2.4.4.2</a:t>
            </a:r>
            <a:r>
              <a:rPr lang="zh-CN" altLang="en-US" kern="100" dirty="0">
                <a:solidFill>
                  <a:srgbClr val="A6A6A6"/>
                </a:solidFill>
                <a:latin typeface="DengXian" charset="-122"/>
                <a:ea typeface="DengXian" charset="-122"/>
                <a:cs typeface="Times New Roman" charset="0"/>
              </a:rPr>
              <a:t> 资源分配</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67215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在确定资源组合方面可以使用</a:t>
            </a:r>
            <a:r>
              <a:rPr lang="zh-CN" altLang="en-US" sz="2400" dirty="0">
                <a:solidFill>
                  <a:srgbClr val="FF0000"/>
                </a:solidFill>
                <a:latin typeface="手札体-简粗体" panose="03000700000000000000" pitchFamily="66" charset="-122"/>
                <a:ea typeface="手札体-简粗体" panose="03000700000000000000" pitchFamily="66" charset="-122"/>
              </a:rPr>
              <a:t>波士顿矩阵</a:t>
            </a:r>
            <a:r>
              <a:rPr lang="zh-CN" altLang="en-US" sz="2400" dirty="0">
                <a:latin typeface="手札体-简粗体" panose="03000700000000000000" pitchFamily="66" charset="-122"/>
                <a:ea typeface="手札体-简粗体" panose="03000700000000000000" pitchFamily="66" charset="-122"/>
              </a:rPr>
              <a:t>作为分析工具。</a:t>
            </a:r>
          </a:p>
        </p:txBody>
      </p:sp>
      <p:grpSp>
        <p:nvGrpSpPr>
          <p:cNvPr id="12" name="组合 11"/>
          <p:cNvGrpSpPr/>
          <p:nvPr/>
        </p:nvGrpSpPr>
        <p:grpSpPr>
          <a:xfrm>
            <a:off x="3811170" y="2791217"/>
            <a:ext cx="4649900" cy="3548678"/>
            <a:chOff x="3664903" y="3285464"/>
            <a:chExt cx="4118131" cy="3118633"/>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明星</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问号</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金牛</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瘦狗</a:t>
              </a:r>
            </a:p>
          </p:txBody>
        </p:sp>
        <p:sp>
          <p:nvSpPr>
            <p:cNvPr id="10" name="TextBox 9"/>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1" name="TextBox 10"/>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pic>
        <p:nvPicPr>
          <p:cNvPr id="6146" name="Picture 2" descr="https://ss2.bdstatic.com/70cFvnSh_Q1YnxGkpoWK1HF6hhy/it/u=1850462014,427741354&amp;fm=27&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l="17518" t="25477" r="25998" b="26300"/>
          <a:stretch>
            <a:fillRect/>
          </a:stretch>
        </p:blipFill>
        <p:spPr bwMode="auto">
          <a:xfrm>
            <a:off x="2158410" y="4669716"/>
            <a:ext cx="1191272" cy="101705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9318" y="4688529"/>
            <a:ext cx="2043247" cy="1001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descr="https://timgsa.baidu.com/timg?image&amp;quality=80&amp;size=b9999_10000&amp;sec=1524467312685&amp;di=daa90a3010e0a66606342514897415e6&amp;imgtype=0&amp;src=http%3A%2F%2Fimgsrc.baidu.com%2Fimgad%2Fpic%2Fitem%2F838ba61ea8d3fd1fe23692133b4e251f95ca5fd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9007" y="2944187"/>
            <a:ext cx="815893" cy="1238077"/>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https://ss0.bdstatic.com/70cFuHSh_Q1YnxGkpoWK1HF6hhy/it/u=3532482294,2933813666&amp;fm=27&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5270" y="3420264"/>
            <a:ext cx="1014412" cy="76200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70168"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2.4.4.2</a:t>
            </a:r>
            <a:r>
              <a:rPr lang="zh-CN" altLang="en-US" kern="100" dirty="0">
                <a:solidFill>
                  <a:srgbClr val="A6A6A6"/>
                </a:solidFill>
                <a:latin typeface="DengXian" charset="-122"/>
                <a:ea typeface="DengXian" charset="-122"/>
                <a:cs typeface="Times New Roman" charset="0"/>
              </a:rPr>
              <a:t> 资源分配</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7349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图片 9"/>
          <p:cNvPicPr>
            <a:picLocks noChangeAspect="1"/>
          </p:cNvPicPr>
          <p:nvPr/>
        </p:nvPicPr>
        <p:blipFill>
          <a:blip r:embed="rId9"/>
          <a:stretch>
            <a:fillRect/>
          </a:stretch>
        </p:blipFill>
        <p:spPr>
          <a:xfrm>
            <a:off x="1082231" y="2215742"/>
            <a:ext cx="2535454" cy="824023"/>
          </a:xfrm>
          <a:prstGeom prst="rect">
            <a:avLst/>
          </a:prstGeom>
        </p:spPr>
      </p:pic>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Tree>
    <p:extLst>
      <p:ext uri="{BB962C8B-B14F-4D97-AF65-F5344CB8AC3E}">
        <p14:creationId xmlns:p14="http://schemas.microsoft.com/office/powerpoint/2010/main" val="37593111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1643"/>
            <a:ext cx="12192000" cy="4845803"/>
          </a:xfrm>
          <a:prstGeom prst="rect">
            <a:avLst/>
          </a:prstGeom>
        </p:spPr>
      </p:pic>
    </p:spTree>
    <p:extLst>
      <p:ext uri="{BB962C8B-B14F-4D97-AF65-F5344CB8AC3E}">
        <p14:creationId xmlns:p14="http://schemas.microsoft.com/office/powerpoint/2010/main" val="21340706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2192000" cy="4448432"/>
          </a:xfrm>
          <a:prstGeom prst="rect">
            <a:avLst/>
          </a:prstGeom>
        </p:spPr>
      </p:pic>
    </p:spTree>
    <p:extLst>
      <p:ext uri="{BB962C8B-B14F-4D97-AF65-F5344CB8AC3E}">
        <p14:creationId xmlns:p14="http://schemas.microsoft.com/office/powerpoint/2010/main" val="7329198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6498"/>
          </a:xfrm>
          <a:prstGeom prst="rect">
            <a:avLst/>
          </a:prstGeom>
        </p:spPr>
      </p:pic>
    </p:spTree>
    <p:extLst>
      <p:ext uri="{BB962C8B-B14F-4D97-AF65-F5344CB8AC3E}">
        <p14:creationId xmlns:p14="http://schemas.microsoft.com/office/powerpoint/2010/main" val="13469366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14110698"/>
              </p:ext>
            </p:extLst>
          </p:nvPr>
        </p:nvGraphicFramePr>
        <p:xfrm>
          <a:off x="-1204687" y="627517"/>
          <a:ext cx="12032343" cy="6261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14431958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企业按照某个(些)“细分变数”把整个市场细分为若干需要不同的产品和市场营销组合的亚市场称为(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A:市场细分</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B:产业分析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C:竞争优势分析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D:竞争对手分析</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企业按照某个(些)“细分变数”把整个市场细分为若干需要不同的产品和市场营销组合的亚市场称为( </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A:市场细分</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B:产业分析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C:竞争优势分析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D:竞争对手分析</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企业价值活动可以分为基本活动和（）</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A:增值活动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B:辅助活动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C:多余活动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D:非增值活动</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企业价值活动可以分为基本活动和（</a:t>
            </a:r>
            <a:r>
              <a:rPr lang="en-US" altLang="zh-CN" sz="240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A:增值活动</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B:辅助活动</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C:多余活动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D:非增值活动</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在竞争优势分析的基本价值链模型中，下列属于基本活动的是（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人力资源管理</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技术开发</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采购</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在竞争优势分析的基本价值链模型中，下列属于基本活动的是（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生产经营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人力资源管理</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技术开发</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采购</a:t>
            </a:r>
          </a:p>
        </p:txBody>
      </p:sp>
      <p:grpSp>
        <p:nvGrpSpPr>
          <p:cNvPr id="5" name="组合 4"/>
          <p:cNvGrpSpPr/>
          <p:nvPr/>
        </p:nvGrpSpPr>
        <p:grpSpPr>
          <a:xfrm>
            <a:off x="4514264" y="2456525"/>
            <a:ext cx="3997843" cy="3416320"/>
            <a:chOff x="1637414" y="2185807"/>
            <a:chExt cx="3997843" cy="3416320"/>
          </a:xfrm>
        </p:grpSpPr>
        <p:sp>
          <p:nvSpPr>
            <p:cNvPr id="7" name="TextBox 6"/>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8" name="左大括号 7"/>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852531" y="2185807"/>
              <a:ext cx="1782726" cy="3416320"/>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4388" y="2702374"/>
            <a:ext cx="10798629" cy="584775"/>
          </a:xfrm>
          <a:prstGeom prst="rect">
            <a:avLst/>
          </a:prstGeom>
          <a:noFill/>
        </p:spPr>
        <p:txBody>
          <a:bodyPr wrap="square" rtlCol="0">
            <a:spAutoFit/>
          </a:bodyPr>
          <a:lstStyle/>
          <a:p>
            <a:pPr algn="ctr"/>
            <a:r>
              <a:rPr kumimoji="1" lang="zh-CN" altLang="en-US" sz="3200">
                <a:solidFill>
                  <a:srgbClr val="FF0000"/>
                </a:solidFill>
                <a:latin typeface="SimHei" charset="-122"/>
                <a:ea typeface="SimHei" charset="-122"/>
                <a:cs typeface="SimHei" charset="-122"/>
              </a:rPr>
              <a:t>谋划</a:t>
            </a:r>
            <a:r>
              <a:rPr kumimoji="1" lang="zh-CN" altLang="en-US" sz="3200">
                <a:latin typeface="SimHei" charset="-122"/>
                <a:ea typeface="SimHei" charset="-122"/>
                <a:cs typeface="SimHei" charset="-122"/>
              </a:rPr>
              <a:t>一样吗？</a:t>
            </a:r>
            <a:endParaRPr kumimoji="1" lang="zh-CN" altLang="en-US" sz="3200" dirty="0">
              <a:latin typeface="SimHei" charset="-122"/>
              <a:ea typeface="SimHei" charset="-122"/>
              <a:cs typeface="SimHei" charset="-122"/>
            </a:endParaRPr>
          </a:p>
        </p:txBody>
      </p:sp>
    </p:spTree>
    <p:extLst>
      <p:ext uri="{BB962C8B-B14F-4D97-AF65-F5344CB8AC3E}">
        <p14:creationId xmlns:p14="http://schemas.microsoft.com/office/powerpoint/2010/main" val="18406011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在竞争优势分析的基本价值链模型中，属于支持辅助活动的是（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市场销售</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采购</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售后服务</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在竞争优势分析的基本价值链模型中，属于支持辅助活动的是（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市场销售</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采购</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售后服务</a:t>
            </a:r>
          </a:p>
        </p:txBody>
      </p:sp>
      <p:grpSp>
        <p:nvGrpSpPr>
          <p:cNvPr id="8" name="组合 11"/>
          <p:cNvGrpSpPr/>
          <p:nvPr/>
        </p:nvGrpSpPr>
        <p:grpSpPr>
          <a:xfrm>
            <a:off x="5972206" y="3073174"/>
            <a:ext cx="4350913" cy="2677656"/>
            <a:chOff x="6010939" y="2416544"/>
            <a:chExt cx="4350913" cy="2677656"/>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521999"/>
              <a:ext cx="253663" cy="257220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0"/>
            <p:cNvSpPr txBox="1"/>
            <p:nvPr/>
          </p:nvSpPr>
          <p:spPr>
            <a:xfrm>
              <a:off x="8075852" y="2416544"/>
              <a:ext cx="2286000" cy="2677656"/>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企业基础设施</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人力资源管理</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技术开发</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采购</a:t>
              </a: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增加同企业现有产品或劳务相类似的新产品或新劳务，这是（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纵向一体化战略</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同心多样化战略</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增加同企业现有产品或劳务相类似的新产品或新劳务，这是（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纵向一体化战略</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同心多样化战略</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华北制药集团公司围绕主业，通过兼并、租赁、低价收购等方式使公司生产能力和配套能力迅速提高，这样的经营战略属于（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同心多样化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复合多样化</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华北制药集团公司围绕主业，通过兼并、租赁、低价收购等方式使公司生产能力和配套能力迅速提高，这样的经营战略属于（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同心多样化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横向一体化</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复合多样化</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在确定资源组合方面常使用的分析工具是（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五力分析模型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波士顿矩阵</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行业生命周期分析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价值链分析</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在确定资源组合方面常使用的分析工具是（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五力分析模型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波士顿矩阵</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行业生命周期分析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价值链分析</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根据波士顿矩阵分析方法，我们把具有高市场成长率和高市场份额的战略经营单位称为(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A:明星类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B:金牛类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C:问号类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D:狗类</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根据波士顿矩阵分析方法，我们把具有高市场成长率和高市场份额的战略经营单位称为(</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1804</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A:明星类</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B:金牛类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C:问号类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D:狗类</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图片 9"/>
          <p:cNvPicPr>
            <a:picLocks noChangeAspect="1"/>
          </p:cNvPicPr>
          <p:nvPr/>
        </p:nvPicPr>
        <p:blipFill>
          <a:blip r:embed="rId9"/>
          <a:stretch>
            <a:fillRect/>
          </a:stretch>
        </p:blipFill>
        <p:spPr>
          <a:xfrm>
            <a:off x="1082231" y="2215742"/>
            <a:ext cx="2535454" cy="824023"/>
          </a:xfrm>
          <a:prstGeom prst="rect">
            <a:avLst/>
          </a:prstGeom>
        </p:spPr>
      </p:pic>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Tree>
    <p:extLst>
      <p:ext uri="{BB962C8B-B14F-4D97-AF65-F5344CB8AC3E}">
        <p14:creationId xmlns:p14="http://schemas.microsoft.com/office/powerpoint/2010/main" val="42786549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战略经营单位有较低的市场增长率和较低的市场份额，则其属于波士顿矩阵中的（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明星类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问号类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金牛类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瘦狗类</a:t>
            </a:r>
          </a:p>
        </p:txBody>
      </p:sp>
    </p:spTree>
    <p:extLst>
      <p:ext uri="{BB962C8B-B14F-4D97-AF65-F5344CB8AC3E}">
        <p14:creationId xmlns:p14="http://schemas.microsoft.com/office/powerpoint/2010/main" val="20905737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战略经营单位有较低的市场增长率和较低的市场份额，则其属于波士顿矩阵中的（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明星类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问号类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金牛类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瘦狗类</a:t>
            </a:r>
          </a:p>
        </p:txBody>
      </p:sp>
      <p:grpSp>
        <p:nvGrpSpPr>
          <p:cNvPr id="5" name="组合 4"/>
          <p:cNvGrpSpPr/>
          <p:nvPr/>
        </p:nvGrpSpPr>
        <p:grpSpPr>
          <a:xfrm>
            <a:off x="4077054" y="2913700"/>
            <a:ext cx="4118131" cy="3118633"/>
            <a:chOff x="3664903" y="3285464"/>
            <a:chExt cx="4118131" cy="3118633"/>
          </a:xfrm>
        </p:grpSpPr>
        <p:sp>
          <p:nvSpPr>
            <p:cNvPr id="7" name="矩形 6"/>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明星</a:t>
              </a:r>
            </a:p>
          </p:txBody>
        </p:sp>
        <p:sp>
          <p:nvSpPr>
            <p:cNvPr id="8" name="矩形 7"/>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问号</a:t>
              </a:r>
            </a:p>
          </p:txBody>
        </p:sp>
        <p:sp>
          <p:nvSpPr>
            <p:cNvPr id="9" name="矩形 8"/>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金牛</a:t>
              </a:r>
            </a:p>
          </p:txBody>
        </p:sp>
        <p:sp>
          <p:nvSpPr>
            <p:cNvPr id="10" name="矩形 9"/>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瘦狗</a:t>
              </a:r>
            </a:p>
          </p:txBody>
        </p:sp>
        <p:sp>
          <p:nvSpPr>
            <p:cNvPr id="11" name="TextBox 10"/>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2" name="TextBox 11"/>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spTree>
    <p:extLst>
      <p:ext uri="{BB962C8B-B14F-4D97-AF65-F5344CB8AC3E}">
        <p14:creationId xmlns:p14="http://schemas.microsoft.com/office/powerpoint/2010/main" val="21366831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246438" y="2722563"/>
            <a:ext cx="5208587" cy="110807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en-US" altLang="zh-CN" sz="6600">
                <a:solidFill>
                  <a:srgbClr val="404040"/>
                </a:solidFill>
                <a:latin typeface="微软雅黑" panose="020B0503020204020204" charset="-122"/>
                <a:ea typeface="微软雅黑" panose="020B0503020204020204" charset="-122"/>
              </a:rPr>
              <a:t>THANK</a:t>
            </a:r>
            <a:r>
              <a:rPr lang="zh-CN" altLang="en-US" sz="6600">
                <a:solidFill>
                  <a:srgbClr val="404040"/>
                </a:solidFill>
                <a:latin typeface="微软雅黑" panose="020B0503020204020204" charset="-122"/>
                <a:ea typeface="微软雅黑" panose="020B0503020204020204" charset="-122"/>
              </a:rPr>
              <a:t> </a:t>
            </a:r>
            <a:r>
              <a:rPr lang="en-US" altLang="zh-CN" sz="6600">
                <a:solidFill>
                  <a:srgbClr val="404040"/>
                </a:solidFill>
                <a:latin typeface="微软雅黑" panose="020B0503020204020204" charset="-122"/>
                <a:ea typeface="微软雅黑" panose="020B0503020204020204" charset="-122"/>
              </a:rPr>
              <a:t>YOU</a:t>
            </a:r>
            <a:endParaRPr lang="zh-CN" altLang="en-US" sz="660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3"/>
          <a:stretch>
            <a:fillRect/>
          </a:stretch>
        </p:blipFill>
        <p:spPr>
          <a:xfrm>
            <a:off x="5222875" y="2403475"/>
            <a:ext cx="1300163" cy="319088"/>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Tree>
    <p:extLst>
      <p:ext uri="{BB962C8B-B14F-4D97-AF65-F5344CB8AC3E}">
        <p14:creationId xmlns:p14="http://schemas.microsoft.com/office/powerpoint/2010/main" val="412927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5773615" cy="1325563"/>
          </a:xfrm>
        </p:spPr>
        <p:txBody>
          <a:bodyPr/>
          <a:lstStyle/>
          <a:p>
            <a:pPr>
              <a:lnSpc>
                <a:spcPct val="150000"/>
              </a:lnSpc>
            </a:pPr>
            <a:r>
              <a:rPr kumimoji="1" lang="zh-CN" altLang="en-US" sz="4000" b="1" dirty="0">
                <a:latin typeface="Microsoft YaHei" panose="020B0503020204020204" pitchFamily="34" charset="-122"/>
                <a:ea typeface="Microsoft YaHei" panose="020B0503020204020204" pitchFamily="34" charset="-122"/>
              </a:rPr>
              <a:t>上课知识点重点标注</a:t>
            </a:r>
          </a:p>
        </p:txBody>
      </p:sp>
      <p:sp>
        <p:nvSpPr>
          <p:cNvPr id="3" name="内容占位符 2"/>
          <p:cNvSpPr>
            <a:spLocks noGrp="1"/>
          </p:cNvSpPr>
          <p:nvPr>
            <p:ph idx="1"/>
          </p:nvPr>
        </p:nvSpPr>
        <p:spPr>
          <a:xfrm>
            <a:off x="1916723" y="1844797"/>
            <a:ext cx="6899031" cy="3168406"/>
          </a:xfrm>
        </p:spPr>
        <p:txBody>
          <a:bodyPr/>
          <a:lstStyle/>
          <a:p>
            <a:pPr marL="0" indent="0">
              <a:lnSpc>
                <a:spcPct val="150000"/>
              </a:lnSpc>
              <a:buNone/>
            </a:pPr>
            <a:r>
              <a:rPr lang="zh-CN" altLang="en-US" dirty="0">
                <a:latin typeface="Microsoft YaHei" panose="020B0503020204020204" pitchFamily="34" charset="-122"/>
                <a:ea typeface="Microsoft YaHei" panose="020B0503020204020204" pitchFamily="34" charset="-122"/>
                <a:sym typeface="+mn-ea"/>
              </a:rPr>
              <a:t>未标注</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中频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lang="zh-CN" altLang="en-US" dirty="0">
                <a:latin typeface="Microsoft YaHei" panose="020B0503020204020204" pitchFamily="34" charset="-122"/>
                <a:ea typeface="Microsoft YaHei" panose="020B0503020204020204" pitchFamily="34" charset="-122"/>
                <a:sym typeface="+mn-ea"/>
              </a:rPr>
              <a:t>★</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高频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lang="zh-CN" altLang="en-US" dirty="0">
                <a:solidFill>
                  <a:srgbClr val="FF0000"/>
                </a:solidFill>
                <a:latin typeface="Microsoft YaHei" panose="020B0503020204020204" pitchFamily="34" charset="-122"/>
                <a:ea typeface="Microsoft YaHei" panose="020B0503020204020204" pitchFamily="34" charset="-122"/>
                <a:sym typeface="+mn-ea"/>
              </a:rPr>
              <a:t>★</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极高频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kumimoji="1" lang="zh-CN" altLang="en-US" dirty="0">
                <a:latin typeface="Microsoft YaHei" panose="020B0503020204020204" pitchFamily="34" charset="-122"/>
                <a:ea typeface="Microsoft YaHei" panose="020B0503020204020204" pitchFamily="34" charset="-122"/>
                <a:sym typeface="+mn-ea"/>
              </a:rPr>
              <a:t>知识点后面会标注</a:t>
            </a:r>
            <a:r>
              <a:rPr kumimoji="1" lang="en-US" altLang="zh-CN" dirty="0">
                <a:latin typeface="Microsoft YaHei" panose="020B0503020204020204" pitchFamily="34" charset="-122"/>
                <a:ea typeface="Microsoft YaHei" panose="020B0503020204020204" pitchFamily="34" charset="-122"/>
                <a:sym typeface="+mn-ea"/>
              </a:rPr>
              <a:t>【</a:t>
            </a:r>
            <a:r>
              <a:rPr kumimoji="1" lang="zh-CN" altLang="en-US" dirty="0">
                <a:latin typeface="Microsoft YaHei" panose="020B0503020204020204" pitchFamily="34" charset="-122"/>
                <a:ea typeface="Microsoft YaHei" panose="020B0503020204020204" pitchFamily="34" charset="-122"/>
                <a:sym typeface="+mn-ea"/>
              </a:rPr>
              <a:t>单选、多选、文字</a:t>
            </a:r>
            <a:r>
              <a:rPr kumimoji="1" lang="en-US" altLang="zh-CN" dirty="0">
                <a:latin typeface="Microsoft YaHei" panose="020B0503020204020204" pitchFamily="34" charset="-122"/>
                <a:ea typeface="Microsoft YaHei" panose="020B0503020204020204" pitchFamily="34" charset="-122"/>
                <a:sym typeface="+mn-ea"/>
              </a:rPr>
              <a: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2232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3" name="圆角矩形 12">
            <a:extLst>
              <a:ext uri="{FF2B5EF4-FFF2-40B4-BE49-F238E27FC236}">
                <a16:creationId xmlns:a16="http://schemas.microsoft.com/office/drawing/2014/main" id="{AA0D7A63-786E-C54D-91FB-86965C641693}"/>
              </a:ext>
            </a:extLst>
          </p:cNvPr>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Tree>
    <p:extLst>
      <p:ext uri="{BB962C8B-B14F-4D97-AF65-F5344CB8AC3E}">
        <p14:creationId xmlns:p14="http://schemas.microsoft.com/office/powerpoint/2010/main" val="4154958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3" name="圆角矩形 12">
            <a:extLst>
              <a:ext uri="{FF2B5EF4-FFF2-40B4-BE49-F238E27FC236}">
                <a16:creationId xmlns:a16="http://schemas.microsoft.com/office/drawing/2014/main" id="{AA0D7A63-786E-C54D-91FB-86965C641693}"/>
              </a:ext>
            </a:extLst>
          </p:cNvPr>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5" name="圆角矩形 14">
            <a:extLst>
              <a:ext uri="{FF2B5EF4-FFF2-40B4-BE49-F238E27FC236}">
                <a16:creationId xmlns:a16="http://schemas.microsoft.com/office/drawing/2014/main" id="{8C0A6632-38D2-3942-9A05-34C9707E2062}"/>
              </a:ext>
            </a:extLst>
          </p:cNvPr>
          <p:cNvSpPr/>
          <p:nvPr/>
        </p:nvSpPr>
        <p:spPr>
          <a:xfrm>
            <a:off x="4129665" y="5119923"/>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Tree>
    <p:extLst>
      <p:ext uri="{BB962C8B-B14F-4D97-AF65-F5344CB8AC3E}">
        <p14:creationId xmlns:p14="http://schemas.microsoft.com/office/powerpoint/2010/main" val="296839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sp>
        <p:nvSpPr>
          <p:cNvPr id="5" name="文本框 4"/>
          <p:cNvSpPr txBox="1"/>
          <p:nvPr/>
        </p:nvSpPr>
        <p:spPr>
          <a:xfrm>
            <a:off x="6614178" y="2627754"/>
            <a:ext cx="5314275" cy="499560"/>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经营战略</a:t>
            </a:r>
            <a:r>
              <a:rPr kumimoji="1" lang="zh-CN" altLang="en-US" sz="2000" dirty="0">
                <a:latin typeface="Microsoft YaHei" panose="020B0503020204020204" pitchFamily="34" charset="-122"/>
                <a:ea typeface="Microsoft YaHei" panose="020B0503020204020204" pitchFamily="34" charset="-122"/>
                <a:cs typeface="SimHei" charset="-122"/>
              </a:rPr>
              <a:t>，是企业整体运营的指导思想。</a:t>
            </a:r>
          </a:p>
        </p:txBody>
      </p:sp>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2" name="圆角矩形 11">
            <a:extLst>
              <a:ext uri="{FF2B5EF4-FFF2-40B4-BE49-F238E27FC236}">
                <a16:creationId xmlns:a16="http://schemas.microsoft.com/office/drawing/2014/main" id="{B4A64DAB-AF28-CF44-B274-E5C2D3D921A6}"/>
              </a:ext>
            </a:extLst>
          </p:cNvPr>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3" name="圆角矩形 12">
            <a:extLst>
              <a:ext uri="{FF2B5EF4-FFF2-40B4-BE49-F238E27FC236}">
                <a16:creationId xmlns:a16="http://schemas.microsoft.com/office/drawing/2014/main" id="{2B2AD733-E244-094C-95D5-86A0D8B49853}"/>
              </a:ext>
            </a:extLst>
          </p:cNvPr>
          <p:cNvSpPr/>
          <p:nvPr/>
        </p:nvSpPr>
        <p:spPr>
          <a:xfrm>
            <a:off x="4129665" y="5119923"/>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Tree>
    <p:extLst>
      <p:ext uri="{BB962C8B-B14F-4D97-AF65-F5344CB8AC3E}">
        <p14:creationId xmlns:p14="http://schemas.microsoft.com/office/powerpoint/2010/main" val="291422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sp>
        <p:nvSpPr>
          <p:cNvPr id="5" name="文本框 4"/>
          <p:cNvSpPr txBox="1"/>
          <p:nvPr/>
        </p:nvSpPr>
        <p:spPr>
          <a:xfrm>
            <a:off x="6614178" y="2627754"/>
            <a:ext cx="5314275" cy="499560"/>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经营战略</a:t>
            </a:r>
            <a:r>
              <a:rPr kumimoji="1" lang="zh-CN" altLang="en-US" sz="2000" dirty="0">
                <a:latin typeface="Microsoft YaHei" panose="020B0503020204020204" pitchFamily="34" charset="-122"/>
                <a:ea typeface="Microsoft YaHei" panose="020B0503020204020204" pitchFamily="34" charset="-122"/>
                <a:cs typeface="SimHei" charset="-122"/>
              </a:rPr>
              <a:t>，是企业整体运营的指导思想。</a:t>
            </a:r>
          </a:p>
        </p:txBody>
      </p:sp>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sp>
        <p:nvSpPr>
          <p:cNvPr id="12" name="圆角矩形 11"/>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3" name="文本框 12"/>
          <p:cNvSpPr txBox="1"/>
          <p:nvPr/>
        </p:nvSpPr>
        <p:spPr>
          <a:xfrm>
            <a:off x="6614178" y="3688875"/>
            <a:ext cx="5043368" cy="96122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竞争战略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业务层次战略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en-US" altLang="zh-CN" sz="2000" dirty="0">
                <a:solidFill>
                  <a:srgbClr val="FF0000"/>
                </a:solidFill>
                <a:latin typeface="Microsoft YaHei" panose="020B0503020204020204" pitchFamily="34" charset="-122"/>
                <a:ea typeface="Microsoft YaHei" panose="020B0503020204020204" pitchFamily="34" charset="-122"/>
                <a:cs typeface="SimHei" charset="-122"/>
              </a:rPr>
              <a:t>SBU</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战略</a:t>
            </a:r>
            <a:r>
              <a:rPr kumimoji="1" lang="zh-CN" altLang="en-US" sz="2000" dirty="0">
                <a:latin typeface="Microsoft YaHei" panose="020B0503020204020204" pitchFamily="34" charset="-122"/>
                <a:ea typeface="Microsoft YaHei" panose="020B0503020204020204" pitchFamily="34" charset="-122"/>
                <a:cs typeface="SimHei" charset="-122"/>
              </a:rPr>
              <a:t>，</a:t>
            </a:r>
            <a:endParaRPr kumimoji="1" lang="en-US" altLang="zh-CN" sz="2000" dirty="0">
              <a:latin typeface="Microsoft YaHei" panose="020B0503020204020204" pitchFamily="34" charset="-122"/>
              <a:ea typeface="Microsoft YaHei" panose="020B0503020204020204" pitchFamily="34" charset="-122"/>
              <a:cs typeface="SimHei"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指导具体战略经营单位。</a:t>
            </a:r>
          </a:p>
        </p:txBody>
      </p:sp>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7" name="矩形 16"/>
          <p:cNvSpPr/>
          <p:nvPr/>
        </p:nvSpPr>
        <p:spPr>
          <a:xfrm>
            <a:off x="9373101" y="4181287"/>
            <a:ext cx="2442143" cy="377411"/>
          </a:xfrm>
          <a:prstGeom prst="rect">
            <a:avLst/>
          </a:prstGeom>
          <a:ln>
            <a:solidFill>
              <a:schemeClr val="tx1"/>
            </a:solidFill>
          </a:ln>
        </p:spPr>
        <p:txBody>
          <a:bodyPr wrap="none">
            <a:spAutoFit/>
          </a:bodyPr>
          <a:lstStyle/>
          <a:p>
            <a:pPr>
              <a:lnSpc>
                <a:spcPct val="150000"/>
              </a:lnSpc>
            </a:pPr>
            <a:r>
              <a:rPr lang="en-US" altLang="zh-CN" sz="1400" dirty="0" err="1">
                <a:latin typeface="Microsoft YaHei" panose="020B0503020204020204" pitchFamily="34" charset="-122"/>
                <a:ea typeface="Microsoft YaHei" panose="020B0503020204020204" pitchFamily="34" charset="-122"/>
                <a:cs typeface="Microsoft YaHei" charset="-122"/>
              </a:rPr>
              <a:t>Strategical</a:t>
            </a:r>
            <a:r>
              <a:rPr lang="en-US" altLang="zh-CN" sz="1400" dirty="0">
                <a:latin typeface="Microsoft YaHei" panose="020B0503020204020204" pitchFamily="34" charset="-122"/>
                <a:ea typeface="Microsoft YaHei" panose="020B0503020204020204" pitchFamily="34" charset="-122"/>
                <a:cs typeface="Microsoft YaHei" charset="-122"/>
              </a:rPr>
              <a:t> Business Unite </a:t>
            </a:r>
            <a:endParaRPr lang="zh-CN" altLang="en-US" sz="1400" dirty="0">
              <a:latin typeface="Microsoft YaHei" panose="020B0503020204020204" pitchFamily="34" charset="-122"/>
              <a:ea typeface="Microsoft YaHei" panose="020B0503020204020204" pitchFamily="34" charset="-122"/>
              <a:cs typeface="Microsoft YaHei" charset="-122"/>
            </a:endParaRPr>
          </a:p>
        </p:txBody>
      </p:sp>
      <p:sp>
        <p:nvSpPr>
          <p:cNvPr id="15" name="圆角矩形 14">
            <a:extLst>
              <a:ext uri="{FF2B5EF4-FFF2-40B4-BE49-F238E27FC236}">
                <a16:creationId xmlns:a16="http://schemas.microsoft.com/office/drawing/2014/main" id="{0A7D1BCA-CEB4-0B45-AF32-F827809895B1}"/>
              </a:ext>
            </a:extLst>
          </p:cNvPr>
          <p:cNvSpPr/>
          <p:nvPr/>
        </p:nvSpPr>
        <p:spPr>
          <a:xfrm>
            <a:off x="4129665" y="5119923"/>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Tree>
    <p:extLst>
      <p:ext uri="{BB962C8B-B14F-4D97-AF65-F5344CB8AC3E}">
        <p14:creationId xmlns:p14="http://schemas.microsoft.com/office/powerpoint/2010/main" val="87809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sp>
        <p:nvSpPr>
          <p:cNvPr id="5" name="文本框 4"/>
          <p:cNvSpPr txBox="1"/>
          <p:nvPr/>
        </p:nvSpPr>
        <p:spPr>
          <a:xfrm>
            <a:off x="6614178" y="2627754"/>
            <a:ext cx="5314275" cy="499560"/>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经营战略</a:t>
            </a:r>
            <a:r>
              <a:rPr kumimoji="1" lang="zh-CN" altLang="en-US" sz="2000" dirty="0">
                <a:latin typeface="Microsoft YaHei" panose="020B0503020204020204" pitchFamily="34" charset="-122"/>
                <a:ea typeface="Microsoft YaHei" panose="020B0503020204020204" pitchFamily="34" charset="-122"/>
                <a:cs typeface="SimHei" charset="-122"/>
              </a:rPr>
              <a:t>，是企业整体运营的指导思想。</a:t>
            </a:r>
          </a:p>
        </p:txBody>
      </p:sp>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sp>
        <p:nvSpPr>
          <p:cNvPr id="12" name="圆角矩形 11"/>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3" name="文本框 12"/>
          <p:cNvSpPr txBox="1"/>
          <p:nvPr/>
        </p:nvSpPr>
        <p:spPr>
          <a:xfrm>
            <a:off x="6614178" y="3688875"/>
            <a:ext cx="5043368" cy="96122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竞争战略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业务层次战略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en-US" altLang="zh-CN" sz="2000" dirty="0">
                <a:solidFill>
                  <a:srgbClr val="FF0000"/>
                </a:solidFill>
                <a:latin typeface="Microsoft YaHei" panose="020B0503020204020204" pitchFamily="34" charset="-122"/>
                <a:ea typeface="Microsoft YaHei" panose="020B0503020204020204" pitchFamily="34" charset="-122"/>
                <a:cs typeface="SimHei" charset="-122"/>
              </a:rPr>
              <a:t>SBU</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战略</a:t>
            </a:r>
            <a:r>
              <a:rPr kumimoji="1" lang="zh-CN" altLang="en-US" sz="2000" dirty="0">
                <a:latin typeface="Microsoft YaHei" panose="020B0503020204020204" pitchFamily="34" charset="-122"/>
                <a:ea typeface="Microsoft YaHei" panose="020B0503020204020204" pitchFamily="34" charset="-122"/>
                <a:cs typeface="SimHei" charset="-122"/>
              </a:rPr>
              <a:t>，</a:t>
            </a:r>
            <a:endParaRPr kumimoji="1" lang="en-US" altLang="zh-CN" sz="2000" dirty="0">
              <a:latin typeface="Microsoft YaHei" panose="020B0503020204020204" pitchFamily="34" charset="-122"/>
              <a:ea typeface="Microsoft YaHei" panose="020B0503020204020204" pitchFamily="34" charset="-122"/>
              <a:cs typeface="SimHei"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指导具体战略经营单位。</a:t>
            </a:r>
          </a:p>
        </p:txBody>
      </p:sp>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5" name="圆角矩形 14"/>
          <p:cNvSpPr/>
          <p:nvPr/>
        </p:nvSpPr>
        <p:spPr>
          <a:xfrm>
            <a:off x="4129665" y="5119923"/>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
        <p:nvSpPr>
          <p:cNvPr id="16" name="文本框 15"/>
          <p:cNvSpPr txBox="1"/>
          <p:nvPr/>
        </p:nvSpPr>
        <p:spPr>
          <a:xfrm>
            <a:off x="6614178" y="5006998"/>
            <a:ext cx="4801314" cy="96122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职能部门战略</a:t>
            </a:r>
            <a:r>
              <a:rPr kumimoji="1" lang="zh-CN" altLang="en-US" sz="2000" dirty="0">
                <a:latin typeface="Microsoft YaHei" panose="020B0503020204020204" pitchFamily="34" charset="-122"/>
                <a:ea typeface="Microsoft YaHei" panose="020B0503020204020204" pitchFamily="34" charset="-122"/>
                <a:cs typeface="SimHei" charset="-122"/>
              </a:rPr>
              <a:t>，是企业研发、生产、</a:t>
            </a:r>
            <a:endParaRPr kumimoji="1" lang="en-US" altLang="zh-CN" sz="2000" dirty="0">
              <a:latin typeface="Microsoft YaHei" panose="020B0503020204020204" pitchFamily="34" charset="-122"/>
              <a:ea typeface="Microsoft YaHei" panose="020B0503020204020204" pitchFamily="34" charset="-122"/>
              <a:cs typeface="SimHei"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财务、人力等部门的战略计划。</a:t>
            </a:r>
            <a:endParaRPr kumimoji="1" lang="en-US" altLang="zh-CN" sz="2000" dirty="0">
              <a:latin typeface="Microsoft YaHei" panose="020B0503020204020204" pitchFamily="34" charset="-122"/>
              <a:ea typeface="Microsoft YaHei" panose="020B0503020204020204" pitchFamily="34" charset="-122"/>
              <a:cs typeface="SimHei" charset="-122"/>
            </a:endParaRPr>
          </a:p>
        </p:txBody>
      </p:sp>
      <p:sp>
        <p:nvSpPr>
          <p:cNvPr id="17" name="矩形 16"/>
          <p:cNvSpPr/>
          <p:nvPr/>
        </p:nvSpPr>
        <p:spPr>
          <a:xfrm>
            <a:off x="9373101" y="4181287"/>
            <a:ext cx="2442143" cy="377411"/>
          </a:xfrm>
          <a:prstGeom prst="rect">
            <a:avLst/>
          </a:prstGeom>
          <a:ln>
            <a:solidFill>
              <a:schemeClr val="tx1"/>
            </a:solidFill>
          </a:ln>
        </p:spPr>
        <p:txBody>
          <a:bodyPr wrap="none">
            <a:spAutoFit/>
          </a:bodyPr>
          <a:lstStyle/>
          <a:p>
            <a:pPr>
              <a:lnSpc>
                <a:spcPct val="150000"/>
              </a:lnSpc>
            </a:pPr>
            <a:r>
              <a:rPr lang="en-US" altLang="zh-CN" sz="1400" dirty="0" err="1">
                <a:latin typeface="Microsoft YaHei" panose="020B0503020204020204" pitchFamily="34" charset="-122"/>
                <a:ea typeface="Microsoft YaHei" panose="020B0503020204020204" pitchFamily="34" charset="-122"/>
                <a:cs typeface="Microsoft YaHei" charset="-122"/>
              </a:rPr>
              <a:t>Strategical</a:t>
            </a:r>
            <a:r>
              <a:rPr lang="en-US" altLang="zh-CN" sz="1400" dirty="0">
                <a:latin typeface="Microsoft YaHei" panose="020B0503020204020204" pitchFamily="34" charset="-122"/>
                <a:ea typeface="Microsoft YaHei" panose="020B0503020204020204" pitchFamily="34" charset="-122"/>
                <a:cs typeface="Microsoft YaHei" charset="-122"/>
              </a:rPr>
              <a:t> Business Unite </a:t>
            </a:r>
            <a:endParaRPr lang="zh-CN" altLang="en-US" sz="1400" dirty="0">
              <a:latin typeface="Microsoft YaHei" panose="020B0503020204020204" pitchFamily="34" charset="-122"/>
              <a:ea typeface="Microsoft YaHei" panose="020B0503020204020204" pitchFamily="34" charset="-122"/>
              <a:cs typeface="Microsoft YaHei" charset="-122"/>
            </a:endParaRPr>
          </a:p>
        </p:txBody>
      </p:sp>
    </p:spTree>
    <p:extLst>
      <p:ext uri="{BB962C8B-B14F-4D97-AF65-F5344CB8AC3E}">
        <p14:creationId xmlns:p14="http://schemas.microsoft.com/office/powerpoint/2010/main" val="111632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1573151" y="4879955"/>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sp>
        <p:nvSpPr>
          <p:cNvPr id="10" name="圆角矩形 9"/>
          <p:cNvSpPr/>
          <p:nvPr/>
        </p:nvSpPr>
        <p:spPr>
          <a:xfrm>
            <a:off x="1573150" y="3742264"/>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1" name="圆角矩形 10"/>
          <p:cNvSpPr/>
          <p:nvPr/>
        </p:nvSpPr>
        <p:spPr>
          <a:xfrm>
            <a:off x="1573151" y="2625835"/>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
        <p:nvSpPr>
          <p:cNvPr id="6" name="TextBox 5"/>
          <p:cNvSpPr txBox="1"/>
          <p:nvPr/>
        </p:nvSpPr>
        <p:spPr>
          <a:xfrm>
            <a:off x="5571024" y="2604594"/>
            <a:ext cx="6285617"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又称经营战略，是企业如何运行的指导思想</a:t>
            </a:r>
          </a:p>
        </p:txBody>
      </p:sp>
      <p:sp>
        <p:nvSpPr>
          <p:cNvPr id="13" name="TextBox 12"/>
          <p:cNvSpPr txBox="1"/>
          <p:nvPr/>
        </p:nvSpPr>
        <p:spPr>
          <a:xfrm>
            <a:off x="5571025" y="4910818"/>
            <a:ext cx="6285616"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又称竞争战略，业务层次战略或者</a:t>
            </a:r>
            <a:r>
              <a:rPr lang="en-US" altLang="zh-CN" sz="2400" dirty="0">
                <a:latin typeface="Microsoft YaHei" panose="020B0503020204020204" pitchFamily="34" charset="-122"/>
                <a:ea typeface="Microsoft YaHei" panose="020B0503020204020204" pitchFamily="34" charset="-122"/>
                <a:cs typeface="SimHei" charset="-122"/>
              </a:rPr>
              <a:t>SBU</a:t>
            </a:r>
            <a:r>
              <a:rPr lang="zh-CN" altLang="en-US" sz="2400" dirty="0">
                <a:latin typeface="Microsoft YaHei" panose="020B0503020204020204" pitchFamily="34" charset="-122"/>
                <a:ea typeface="Microsoft YaHei" panose="020B0503020204020204" pitchFamily="34" charset="-122"/>
                <a:cs typeface="SimHei" charset="-122"/>
              </a:rPr>
              <a:t>战略</a:t>
            </a:r>
          </a:p>
        </p:txBody>
      </p:sp>
      <p:sp>
        <p:nvSpPr>
          <p:cNvPr id="14" name="TextBox 13"/>
          <p:cNvSpPr txBox="1"/>
          <p:nvPr/>
        </p:nvSpPr>
        <p:spPr>
          <a:xfrm>
            <a:off x="5571025" y="3751408"/>
            <a:ext cx="5638208"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职能部门战略，是部门的短期战略计划</a:t>
            </a:r>
          </a:p>
        </p:txBody>
      </p:sp>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2"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186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1573151" y="4879955"/>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sp>
        <p:nvSpPr>
          <p:cNvPr id="10" name="圆角矩形 9"/>
          <p:cNvSpPr/>
          <p:nvPr/>
        </p:nvSpPr>
        <p:spPr>
          <a:xfrm>
            <a:off x="1573150" y="3742264"/>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1" name="圆角矩形 10"/>
          <p:cNvSpPr/>
          <p:nvPr/>
        </p:nvSpPr>
        <p:spPr>
          <a:xfrm>
            <a:off x="1573151" y="2625835"/>
            <a:ext cx="2870789"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
        <p:nvSpPr>
          <p:cNvPr id="6" name="TextBox 5"/>
          <p:cNvSpPr txBox="1"/>
          <p:nvPr/>
        </p:nvSpPr>
        <p:spPr>
          <a:xfrm>
            <a:off x="5571024" y="2604594"/>
            <a:ext cx="6285617"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又称经营战略，是企业如何运行的指导思想</a:t>
            </a:r>
          </a:p>
        </p:txBody>
      </p:sp>
      <p:sp>
        <p:nvSpPr>
          <p:cNvPr id="13" name="TextBox 12"/>
          <p:cNvSpPr txBox="1"/>
          <p:nvPr/>
        </p:nvSpPr>
        <p:spPr>
          <a:xfrm>
            <a:off x="5571025" y="4910818"/>
            <a:ext cx="6285616"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又称竞争战略，业务层次战略或者</a:t>
            </a:r>
            <a:r>
              <a:rPr lang="en-US" altLang="zh-CN" sz="2400" dirty="0">
                <a:latin typeface="Microsoft YaHei" panose="020B0503020204020204" pitchFamily="34" charset="-122"/>
                <a:ea typeface="Microsoft YaHei" panose="020B0503020204020204" pitchFamily="34" charset="-122"/>
                <a:cs typeface="SimHei" charset="-122"/>
              </a:rPr>
              <a:t>SBU</a:t>
            </a:r>
            <a:r>
              <a:rPr lang="zh-CN" altLang="en-US" sz="2400" dirty="0">
                <a:latin typeface="Microsoft YaHei" panose="020B0503020204020204" pitchFamily="34" charset="-122"/>
                <a:ea typeface="Microsoft YaHei" panose="020B0503020204020204" pitchFamily="34" charset="-122"/>
                <a:cs typeface="SimHei" charset="-122"/>
              </a:rPr>
              <a:t>战略</a:t>
            </a:r>
          </a:p>
        </p:txBody>
      </p:sp>
      <p:sp>
        <p:nvSpPr>
          <p:cNvPr id="14" name="TextBox 13"/>
          <p:cNvSpPr txBox="1"/>
          <p:nvPr/>
        </p:nvSpPr>
        <p:spPr>
          <a:xfrm>
            <a:off x="5571025" y="3751408"/>
            <a:ext cx="5638208" cy="581057"/>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职能部门战略，是部门的短期战略计划</a:t>
            </a:r>
          </a:p>
        </p:txBody>
      </p:sp>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2"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5" name="直接连接符 16">
            <a:extLst>
              <a:ext uri="{FF2B5EF4-FFF2-40B4-BE49-F238E27FC236}">
                <a16:creationId xmlns:a16="http://schemas.microsoft.com/office/drawing/2014/main" id="{184DA2EB-ACA1-1D40-9AE8-30322C5FADDB}"/>
              </a:ext>
            </a:extLst>
          </p:cNvPr>
          <p:cNvCxnSpPr>
            <a:cxnSpLocks/>
            <a:stCxn id="11" idx="3"/>
            <a:endCxn id="14" idx="1"/>
          </p:cNvCxnSpPr>
          <p:nvPr/>
        </p:nvCxnSpPr>
        <p:spPr>
          <a:xfrm>
            <a:off x="4443940" y="3037847"/>
            <a:ext cx="1127085" cy="100409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6">
            <a:extLst>
              <a:ext uri="{FF2B5EF4-FFF2-40B4-BE49-F238E27FC236}">
                <a16:creationId xmlns:a16="http://schemas.microsoft.com/office/drawing/2014/main" id="{348E89F0-1E46-0547-8F08-0C0876C8D8A4}"/>
              </a:ext>
            </a:extLst>
          </p:cNvPr>
          <p:cNvCxnSpPr>
            <a:cxnSpLocks/>
            <a:stCxn id="10" idx="3"/>
            <a:endCxn id="13" idx="1"/>
          </p:cNvCxnSpPr>
          <p:nvPr/>
        </p:nvCxnSpPr>
        <p:spPr>
          <a:xfrm>
            <a:off x="4443939" y="4154276"/>
            <a:ext cx="1127086" cy="104707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F4CF1FD-C19E-DF4A-AEE1-3747835CF4F8}"/>
              </a:ext>
            </a:extLst>
          </p:cNvPr>
          <p:cNvCxnSpPr>
            <a:cxnSpLocks/>
            <a:stCxn id="5" idx="3"/>
            <a:endCxn id="6" idx="1"/>
          </p:cNvCxnSpPr>
          <p:nvPr/>
        </p:nvCxnSpPr>
        <p:spPr>
          <a:xfrm flipV="1">
            <a:off x="4443940" y="2895123"/>
            <a:ext cx="1127084" cy="23968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776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企业战略是带有全局性、根本性和长远性的谋划，可分为哪三个层次（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事业层战略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总体战略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长期战略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职能战略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短期战略</a:t>
            </a:r>
          </a:p>
        </p:txBody>
      </p:sp>
    </p:spTree>
    <p:extLst>
      <p:ext uri="{BB962C8B-B14F-4D97-AF65-F5344CB8AC3E}">
        <p14:creationId xmlns:p14="http://schemas.microsoft.com/office/powerpoint/2010/main" val="3822907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企业战略是带有全局性、根本性和长远性的谋划，可分为哪三个层次（ </a:t>
            </a:r>
            <a:r>
              <a:rPr lang="en-US" altLang="zh-CN" sz="2400" b="0" dirty="0">
                <a:solidFill>
                  <a:srgbClr val="FF0000"/>
                </a:solidFill>
                <a:latin typeface="黑体" panose="02010609060101010101" pitchFamily="49" charset="-122"/>
                <a:ea typeface="黑体" panose="02010609060101010101" pitchFamily="49" charset="-122"/>
              </a:rPr>
              <a:t>ABD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事业层战略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总体战略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长期战略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职能战略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短期战略</a:t>
            </a:r>
          </a:p>
        </p:txBody>
      </p:sp>
    </p:spTree>
    <p:extLst>
      <p:ext uri="{BB962C8B-B14F-4D97-AF65-F5344CB8AC3E}">
        <p14:creationId xmlns:p14="http://schemas.microsoft.com/office/powerpoint/2010/main" val="138252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何种战略是企业如何运行的指导思想（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企业总体战略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事业层战略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竞争战略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文化是胜败的关键</a:t>
            </a:r>
          </a:p>
        </p:txBody>
      </p:sp>
    </p:spTree>
    <p:extLst>
      <p:ext uri="{BB962C8B-B14F-4D97-AF65-F5344CB8AC3E}">
        <p14:creationId xmlns:p14="http://schemas.microsoft.com/office/powerpoint/2010/main" val="276519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custDataLst>
              <p:tags r:id="rId1"/>
            </p:custDataLst>
          </p:nvPr>
        </p:nvSpPr>
        <p:spPr>
          <a:xfrm>
            <a:off x="4541338" y="1691299"/>
            <a:ext cx="3906347"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单选题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5" name="内容占位符 2"/>
          <p:cNvSpPr txBox="1"/>
          <p:nvPr>
            <p:custDataLst>
              <p:tags r:id="rId2"/>
            </p:custDataLst>
          </p:nvPr>
        </p:nvSpPr>
        <p:spPr>
          <a:xfrm>
            <a:off x="4559253" y="4283587"/>
            <a:ext cx="471652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论述题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2" name="左大括号 11"/>
          <p:cNvSpPr/>
          <p:nvPr/>
        </p:nvSpPr>
        <p:spPr>
          <a:xfrm>
            <a:off x="3515137" y="1889691"/>
            <a:ext cx="697230" cy="3492874"/>
          </a:xfrm>
          <a:prstGeom prst="leftBrace">
            <a:avLst>
              <a:gd name="adj1" fmla="val 76122"/>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 name="矩形 14"/>
          <p:cNvSpPr/>
          <p:nvPr/>
        </p:nvSpPr>
        <p:spPr>
          <a:xfrm>
            <a:off x="1148616" y="3256693"/>
            <a:ext cx="2582545" cy="768350"/>
          </a:xfrm>
          <a:prstGeom prst="rect">
            <a:avLst/>
          </a:prstGeom>
          <a:noFill/>
          <a:ln>
            <a:noFill/>
          </a:ln>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100</a:t>
            </a:r>
            <a:r>
              <a:rPr kumimoji="0" lang="zh-CN" altLang="en-US"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分</a:t>
            </a:r>
          </a:p>
        </p:txBody>
      </p:sp>
      <p:sp>
        <p:nvSpPr>
          <p:cNvPr id="14" name="内容占位符 2"/>
          <p:cNvSpPr txBox="1"/>
          <p:nvPr>
            <p:custDataLst>
              <p:tags r:id="rId3"/>
            </p:custDataLst>
          </p:nvPr>
        </p:nvSpPr>
        <p:spPr>
          <a:xfrm>
            <a:off x="4559253" y="2627403"/>
            <a:ext cx="3906347"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多选题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7" name="内容占位符 2"/>
          <p:cNvSpPr txBox="1"/>
          <p:nvPr>
            <p:custDataLst>
              <p:tags r:id="rId4"/>
            </p:custDataLst>
          </p:nvPr>
        </p:nvSpPr>
        <p:spPr>
          <a:xfrm>
            <a:off x="4559884" y="3470239"/>
            <a:ext cx="525658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简答题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9" name="内容占位符 2"/>
          <p:cNvSpPr txBox="1"/>
          <p:nvPr>
            <p:custDataLst>
              <p:tags r:id="rId5"/>
            </p:custDataLst>
          </p:nvPr>
        </p:nvSpPr>
        <p:spPr>
          <a:xfrm>
            <a:off x="4541338" y="5105163"/>
            <a:ext cx="471652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案例题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1" name="矩形 10"/>
          <p:cNvSpPr/>
          <p:nvPr/>
        </p:nvSpPr>
        <p:spPr>
          <a:xfrm>
            <a:off x="8465600" y="3211695"/>
            <a:ext cx="3247429" cy="769441"/>
          </a:xfrm>
          <a:prstGeom prst="rect">
            <a:avLst/>
          </a:prstGeom>
          <a:noFill/>
          <a:ln>
            <a:noFill/>
          </a:ln>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60</a:t>
            </a:r>
            <a:r>
              <a:rPr kumimoji="0" lang="zh-CN" altLang="en-US"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分万岁！</a:t>
            </a:r>
          </a:p>
        </p:txBody>
      </p:sp>
      <p:sp>
        <p:nvSpPr>
          <p:cNvPr id="13" name="标题 1">
            <a:extLst>
              <a:ext uri="{FF2B5EF4-FFF2-40B4-BE49-F238E27FC236}">
                <a16:creationId xmlns:a16="http://schemas.microsoft.com/office/drawing/2014/main" id="{8BADC125-EF7D-F34B-8EB9-472CADD4DF19}"/>
              </a:ext>
            </a:extLst>
          </p:cNvPr>
          <p:cNvSpPr txBox="1">
            <a:spLocks/>
          </p:cNvSpPr>
          <p:nvPr/>
        </p:nvSpPr>
        <p:spPr>
          <a:xfrm>
            <a:off x="838200" y="365125"/>
            <a:ext cx="577361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j-cs"/>
              </a:rPr>
              <a:t>考试题型介绍</a:t>
            </a:r>
          </a:p>
        </p:txBody>
      </p:sp>
    </p:spTree>
    <p:extLst>
      <p:ext uri="{BB962C8B-B14F-4D97-AF65-F5344CB8AC3E}">
        <p14:creationId xmlns:p14="http://schemas.microsoft.com/office/powerpoint/2010/main" val="1006567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何种战略是</a:t>
            </a:r>
            <a:r>
              <a:rPr lang="zh-CN" altLang="en-US" sz="2400" dirty="0">
                <a:solidFill>
                  <a:srgbClr val="C00000"/>
                </a:solidFill>
                <a:latin typeface="黑体" panose="02010609060101010101" pitchFamily="49" charset="-122"/>
                <a:ea typeface="黑体" panose="02010609060101010101" pitchFamily="49" charset="-122"/>
              </a:rPr>
              <a:t>企业</a:t>
            </a:r>
            <a:r>
              <a:rPr lang="zh-CN" altLang="en-US" sz="2400" b="0" dirty="0">
                <a:solidFill>
                  <a:schemeClr val="tx1"/>
                </a:solidFill>
                <a:latin typeface="黑体" panose="02010609060101010101" pitchFamily="49" charset="-122"/>
                <a:ea typeface="黑体" panose="02010609060101010101" pitchFamily="49" charset="-122"/>
              </a:rPr>
              <a:t>如何运行的指导思想（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1604</a:t>
            </a:r>
          </a:p>
          <a:p>
            <a:pPr>
              <a:lnSpc>
                <a:spcPct val="150000"/>
              </a:lnSpc>
            </a:pPr>
            <a:endParaRPr lang="en-US" altLang="zh-CN" sz="2400" b="0" dirty="0">
              <a:solidFill>
                <a:srgbClr val="FF0000"/>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企业总体战略 </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事业层战略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竞争战略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文化是胜败的关键</a:t>
            </a:r>
          </a:p>
        </p:txBody>
      </p:sp>
    </p:spTree>
    <p:extLst>
      <p:ext uri="{BB962C8B-B14F-4D97-AF65-F5344CB8AC3E}">
        <p14:creationId xmlns:p14="http://schemas.microsoft.com/office/powerpoint/2010/main" val="150890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企业总体战略又称为(   )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A:经营战略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B:竞争战略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C:业务层战略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D:SBU战略</a:t>
            </a:r>
          </a:p>
        </p:txBody>
      </p:sp>
    </p:spTree>
    <p:extLst>
      <p:ext uri="{BB962C8B-B14F-4D97-AF65-F5344CB8AC3E}">
        <p14:creationId xmlns:p14="http://schemas.microsoft.com/office/powerpoint/2010/main" val="4018009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企业总体战略又称为 ( </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A:经营战略</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B:竞争战略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C:业务层战略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D:SBU战略</a:t>
            </a:r>
          </a:p>
        </p:txBody>
      </p:sp>
    </p:spTree>
    <p:extLst>
      <p:ext uri="{BB962C8B-B14F-4D97-AF65-F5344CB8AC3E}">
        <p14:creationId xmlns:p14="http://schemas.microsoft.com/office/powerpoint/2010/main" val="258403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指导和管理具体战略经营单位的计划和行动是（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总体战略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事业层战略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职能战略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产品层战略</a:t>
            </a:r>
          </a:p>
        </p:txBody>
      </p:sp>
    </p:spTree>
    <p:extLst>
      <p:ext uri="{BB962C8B-B14F-4D97-AF65-F5344CB8AC3E}">
        <p14:creationId xmlns:p14="http://schemas.microsoft.com/office/powerpoint/2010/main" val="71856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指导和管理具体</a:t>
            </a:r>
            <a:r>
              <a:rPr lang="zh-CN" altLang="en-US" sz="2400" b="0" dirty="0">
                <a:solidFill>
                  <a:srgbClr val="C00000"/>
                </a:solidFill>
                <a:latin typeface="黑体" panose="02010609060101010101" pitchFamily="49" charset="-122"/>
                <a:ea typeface="黑体" panose="02010609060101010101" pitchFamily="49" charset="-122"/>
              </a:rPr>
              <a:t>战略经营单位</a:t>
            </a:r>
            <a:r>
              <a:rPr lang="zh-CN" altLang="en-US" sz="2400" b="0" dirty="0">
                <a:solidFill>
                  <a:schemeClr val="tx1"/>
                </a:solidFill>
                <a:latin typeface="黑体" panose="02010609060101010101" pitchFamily="49" charset="-122"/>
                <a:ea typeface="黑体" panose="02010609060101010101" pitchFamily="49" charset="-122"/>
              </a:rPr>
              <a:t>的计划和行动是（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总体战略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事业层战略 </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职能战略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产品层战略</a:t>
            </a:r>
          </a:p>
        </p:txBody>
      </p:sp>
    </p:spTree>
    <p:extLst>
      <p:ext uri="{BB962C8B-B14F-4D97-AF65-F5344CB8AC3E}">
        <p14:creationId xmlns:p14="http://schemas.microsoft.com/office/powerpoint/2010/main" val="3881344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某汽车企业生产部制定新型汽车的半年生产制造计划，该战略计划属于企业的（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事业层战略</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总体战略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职能战略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竞争战略</a:t>
            </a:r>
          </a:p>
        </p:txBody>
      </p:sp>
    </p:spTree>
    <p:extLst>
      <p:ext uri="{BB962C8B-B14F-4D97-AF65-F5344CB8AC3E}">
        <p14:creationId xmlns:p14="http://schemas.microsoft.com/office/powerpoint/2010/main" val="253558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某汽车企业生产部制定新型汽车的半年生产制造计划，该战略计划属于企业的（ </a:t>
            </a:r>
            <a:r>
              <a:rPr lang="en-US" altLang="zh-CN" sz="2400" b="0" dirty="0">
                <a:solidFill>
                  <a:srgbClr val="C0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事业层战略</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总体战略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C00000"/>
                </a:solidFill>
                <a:latin typeface="黑体" panose="02010609060101010101" pitchFamily="49" charset="-122"/>
                <a:ea typeface="黑体" panose="02010609060101010101" pitchFamily="49" charset="-122"/>
              </a:rPr>
              <a:t>C:</a:t>
            </a:r>
            <a:r>
              <a:rPr lang="zh-CN" altLang="en-US" sz="2400" b="0" dirty="0">
                <a:solidFill>
                  <a:srgbClr val="C00000"/>
                </a:solidFill>
                <a:latin typeface="黑体" panose="02010609060101010101" pitchFamily="49" charset="-122"/>
                <a:ea typeface="黑体" panose="02010609060101010101" pitchFamily="49" charset="-122"/>
              </a:rPr>
              <a:t>职能战略 </a:t>
            </a:r>
            <a:endParaRPr lang="en-US" altLang="zh-CN" sz="2400" b="0" dirty="0">
              <a:solidFill>
                <a:srgbClr val="C0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竞争战略</a:t>
            </a:r>
          </a:p>
        </p:txBody>
      </p:sp>
    </p:spTree>
    <p:extLst>
      <p:ext uri="{BB962C8B-B14F-4D97-AF65-F5344CB8AC3E}">
        <p14:creationId xmlns:p14="http://schemas.microsoft.com/office/powerpoint/2010/main" val="682841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企业研发、生产作业、市场营销、财务管理和人力资源管理等战略属于</a:t>
            </a:r>
            <a:r>
              <a:rPr lang="en-US" altLang="zh-CN" sz="2400" b="0" dirty="0">
                <a:solidFill>
                  <a:schemeClr val="tx1"/>
                </a:solidFill>
                <a:latin typeface="黑体" panose="02010609060101010101" pitchFamily="49" charset="-122"/>
                <a:ea typeface="黑体" panose="02010609060101010101" pitchFamily="49" charset="-122"/>
              </a:rPr>
              <a:t>( )</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0901</a:t>
            </a:r>
            <a:r>
              <a:rPr lang="zh-CN" altLang="en-US" sz="2400" b="0" dirty="0">
                <a:solidFill>
                  <a:srgbClr val="FF0000"/>
                </a:solidFill>
                <a:latin typeface="黑体" panose="02010609060101010101" pitchFamily="49" charset="-122"/>
                <a:ea typeface="黑体" panose="02010609060101010101" pitchFamily="49" charset="-122"/>
              </a:rPr>
              <a:t>单选题</a:t>
            </a:r>
            <a:endParaRPr lang="en-US" altLang="zh-CN" sz="2400" b="0"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企业总体战略</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事业层战略</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职能战略</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长期战略</a:t>
            </a:r>
          </a:p>
        </p:txBody>
      </p:sp>
    </p:spTree>
    <p:extLst>
      <p:ext uri="{BB962C8B-B14F-4D97-AF65-F5344CB8AC3E}">
        <p14:creationId xmlns:p14="http://schemas.microsoft.com/office/powerpoint/2010/main" val="391194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企业研发、生产作业、市场营销、财务管理和人力资源管理等战略属于</a:t>
            </a:r>
            <a:r>
              <a:rPr lang="en-US" altLang="zh-CN" sz="2400" b="0" dirty="0">
                <a:solidFill>
                  <a:schemeClr val="tx1"/>
                </a:solidFill>
                <a:latin typeface="黑体" panose="02010609060101010101" pitchFamily="49" charset="-122"/>
                <a:ea typeface="黑体" panose="02010609060101010101" pitchFamily="49" charset="-122"/>
              </a:rPr>
              <a:t>(</a:t>
            </a:r>
            <a:r>
              <a:rPr lang="en-US" altLang="zh-CN" sz="2400" b="0" dirty="0">
                <a:solidFill>
                  <a:srgbClr val="FF0000"/>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 )</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0901</a:t>
            </a:r>
            <a:r>
              <a:rPr lang="zh-CN" altLang="en-US" sz="2400" b="0" dirty="0">
                <a:solidFill>
                  <a:srgbClr val="FF0000"/>
                </a:solidFill>
                <a:latin typeface="黑体" panose="02010609060101010101" pitchFamily="49" charset="-122"/>
                <a:ea typeface="黑体" panose="02010609060101010101" pitchFamily="49" charset="-122"/>
              </a:rPr>
              <a:t>单选题</a:t>
            </a:r>
            <a:endParaRPr lang="en-US" altLang="zh-CN" sz="2400" b="0"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企业总体战略</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事业层战略</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职能战略</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长期战略</a:t>
            </a:r>
          </a:p>
        </p:txBody>
      </p:sp>
    </p:spTree>
    <p:extLst>
      <p:ext uri="{BB962C8B-B14F-4D97-AF65-F5344CB8AC3E}">
        <p14:creationId xmlns:p14="http://schemas.microsoft.com/office/powerpoint/2010/main" val="228989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615180090"/>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5205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9641" y="2030476"/>
            <a:ext cx="5670550" cy="2797048"/>
          </a:xfrm>
          <a:prstGeom prst="rect">
            <a:avLst/>
          </a:prstGeom>
          <a:noFill/>
        </p:spPr>
        <p:txBody>
          <a:bodyPr wrap="square" rtlCol="0">
            <a:spAutoFit/>
          </a:bodyPr>
          <a:lstStyle/>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《网络经济与企业管理》</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课程代码：</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0910</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版本：</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2007</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年版</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主编：李凤云</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出版社：辽宁教育出版社</a:t>
            </a:r>
          </a:p>
        </p:txBody>
      </p:sp>
      <p:pic>
        <p:nvPicPr>
          <p:cNvPr id="1026" name="Picture 2" descr="https://timgsa.baidu.com/timg?image&amp;quality=80&amp;size=b9999_10000&amp;sec=1522732246153&amp;di=f29562d0c55ab16a185e80c17280e64f&amp;imgtype=0&amp;src=http%3A%2F%2Fimg36.ddimg.cn%2F42%2F10%2F1187447226-1_w_1.jpg"/>
          <p:cNvPicPr>
            <a:picLocks noChangeAspect="1" noChangeArrowheads="1"/>
          </p:cNvPicPr>
          <p:nvPr/>
        </p:nvPicPr>
        <p:blipFill rotWithShape="1">
          <a:blip r:embed="rId3">
            <a:extLst>
              <a:ext uri="{28A0092B-C50C-407E-A947-70E740481C1C}">
                <a14:useLocalDpi xmlns:a14="http://schemas.microsoft.com/office/drawing/2010/main" val="0"/>
              </a:ext>
            </a:extLst>
          </a:blip>
          <a:srcRect l="12525" r="12525"/>
          <a:stretch>
            <a:fillRect/>
          </a:stretch>
        </p:blipFill>
        <p:spPr bwMode="auto">
          <a:xfrm>
            <a:off x="7155087" y="1052593"/>
            <a:ext cx="3562241" cy="47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2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a:extLst>
              <a:ext uri="{FF2B5EF4-FFF2-40B4-BE49-F238E27FC236}">
                <a16:creationId xmlns:a16="http://schemas.microsoft.com/office/drawing/2014/main" id="{2793A645-19A2-504F-98BB-9807905ADA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3711" y="2589719"/>
            <a:ext cx="3901441" cy="259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67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C9EF4547-7936-6646-B85A-229C64507523}"/>
              </a:ext>
            </a:extLst>
          </p:cNvPr>
          <p:cNvSpPr/>
          <p:nvPr/>
        </p:nvSpPr>
        <p:spPr>
          <a:xfrm>
            <a:off x="2086067" y="2461430"/>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整体性</a:t>
            </a:r>
          </a:p>
        </p:txBody>
      </p:sp>
    </p:spTree>
    <p:extLst>
      <p:ext uri="{BB962C8B-B14F-4D97-AF65-F5344CB8AC3E}">
        <p14:creationId xmlns:p14="http://schemas.microsoft.com/office/powerpoint/2010/main" val="658581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C9EF4547-7936-6646-B85A-229C64507523}"/>
              </a:ext>
            </a:extLst>
          </p:cNvPr>
          <p:cNvSpPr/>
          <p:nvPr/>
        </p:nvSpPr>
        <p:spPr>
          <a:xfrm>
            <a:off x="2086067" y="2461430"/>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整体性</a:t>
            </a:r>
          </a:p>
        </p:txBody>
      </p:sp>
      <p:sp>
        <p:nvSpPr>
          <p:cNvPr id="7" name="矩形 6">
            <a:extLst>
              <a:ext uri="{FF2B5EF4-FFF2-40B4-BE49-F238E27FC236}">
                <a16:creationId xmlns:a16="http://schemas.microsoft.com/office/drawing/2014/main" id="{4A946182-162F-644B-A365-EA543D6C0055}"/>
              </a:ext>
            </a:extLst>
          </p:cNvPr>
          <p:cNvSpPr/>
          <p:nvPr/>
        </p:nvSpPr>
        <p:spPr>
          <a:xfrm>
            <a:off x="4283713" y="2461429"/>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长期性</a:t>
            </a:r>
          </a:p>
        </p:txBody>
      </p:sp>
    </p:spTree>
    <p:extLst>
      <p:ext uri="{BB962C8B-B14F-4D97-AF65-F5344CB8AC3E}">
        <p14:creationId xmlns:p14="http://schemas.microsoft.com/office/powerpoint/2010/main" val="218887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C9EF4547-7936-6646-B85A-229C64507523}"/>
              </a:ext>
            </a:extLst>
          </p:cNvPr>
          <p:cNvSpPr/>
          <p:nvPr/>
        </p:nvSpPr>
        <p:spPr>
          <a:xfrm>
            <a:off x="2086067" y="2461430"/>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整体性</a:t>
            </a:r>
          </a:p>
        </p:txBody>
      </p:sp>
      <p:sp>
        <p:nvSpPr>
          <p:cNvPr id="7" name="矩形 6">
            <a:extLst>
              <a:ext uri="{FF2B5EF4-FFF2-40B4-BE49-F238E27FC236}">
                <a16:creationId xmlns:a16="http://schemas.microsoft.com/office/drawing/2014/main" id="{4A946182-162F-644B-A365-EA543D6C0055}"/>
              </a:ext>
            </a:extLst>
          </p:cNvPr>
          <p:cNvSpPr/>
          <p:nvPr/>
        </p:nvSpPr>
        <p:spPr>
          <a:xfrm>
            <a:off x="4283713" y="2461429"/>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长期性</a:t>
            </a:r>
          </a:p>
        </p:txBody>
      </p:sp>
      <p:sp>
        <p:nvSpPr>
          <p:cNvPr id="8" name="矩形 7">
            <a:extLst>
              <a:ext uri="{FF2B5EF4-FFF2-40B4-BE49-F238E27FC236}">
                <a16:creationId xmlns:a16="http://schemas.microsoft.com/office/drawing/2014/main" id="{D6A5CBCD-6673-9F46-913B-FA45F66E1E82}"/>
              </a:ext>
            </a:extLst>
          </p:cNvPr>
          <p:cNvSpPr/>
          <p:nvPr/>
        </p:nvSpPr>
        <p:spPr>
          <a:xfrm>
            <a:off x="6498828" y="2461428"/>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权威性</a:t>
            </a:r>
          </a:p>
        </p:txBody>
      </p:sp>
    </p:spTree>
    <p:extLst>
      <p:ext uri="{BB962C8B-B14F-4D97-AF65-F5344CB8AC3E}">
        <p14:creationId xmlns:p14="http://schemas.microsoft.com/office/powerpoint/2010/main" val="3973284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C9EF4547-7936-6646-B85A-229C64507523}"/>
              </a:ext>
            </a:extLst>
          </p:cNvPr>
          <p:cNvSpPr/>
          <p:nvPr/>
        </p:nvSpPr>
        <p:spPr>
          <a:xfrm>
            <a:off x="2086067" y="2461430"/>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整体性</a:t>
            </a:r>
          </a:p>
        </p:txBody>
      </p:sp>
      <p:sp>
        <p:nvSpPr>
          <p:cNvPr id="7" name="矩形 6">
            <a:extLst>
              <a:ext uri="{FF2B5EF4-FFF2-40B4-BE49-F238E27FC236}">
                <a16:creationId xmlns:a16="http://schemas.microsoft.com/office/drawing/2014/main" id="{4A946182-162F-644B-A365-EA543D6C0055}"/>
              </a:ext>
            </a:extLst>
          </p:cNvPr>
          <p:cNvSpPr/>
          <p:nvPr/>
        </p:nvSpPr>
        <p:spPr>
          <a:xfrm>
            <a:off x="4283713" y="2461429"/>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长期性</a:t>
            </a:r>
          </a:p>
        </p:txBody>
      </p:sp>
      <p:sp>
        <p:nvSpPr>
          <p:cNvPr id="8" name="矩形 7">
            <a:extLst>
              <a:ext uri="{FF2B5EF4-FFF2-40B4-BE49-F238E27FC236}">
                <a16:creationId xmlns:a16="http://schemas.microsoft.com/office/drawing/2014/main" id="{D6A5CBCD-6673-9F46-913B-FA45F66E1E82}"/>
              </a:ext>
            </a:extLst>
          </p:cNvPr>
          <p:cNvSpPr/>
          <p:nvPr/>
        </p:nvSpPr>
        <p:spPr>
          <a:xfrm>
            <a:off x="6498828" y="2461428"/>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权威性</a:t>
            </a:r>
          </a:p>
        </p:txBody>
      </p:sp>
      <p:sp>
        <p:nvSpPr>
          <p:cNvPr id="9" name="矩形 8">
            <a:extLst>
              <a:ext uri="{FF2B5EF4-FFF2-40B4-BE49-F238E27FC236}">
                <a16:creationId xmlns:a16="http://schemas.microsoft.com/office/drawing/2014/main" id="{CFB49BE8-64BF-414B-95C3-7FC7155C09C8}"/>
              </a:ext>
            </a:extLst>
          </p:cNvPr>
          <p:cNvSpPr/>
          <p:nvPr/>
        </p:nvSpPr>
        <p:spPr>
          <a:xfrm>
            <a:off x="8661754" y="2461427"/>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环境适应性</a:t>
            </a:r>
          </a:p>
        </p:txBody>
      </p:sp>
    </p:spTree>
    <p:extLst>
      <p:ext uri="{BB962C8B-B14F-4D97-AF65-F5344CB8AC3E}">
        <p14:creationId xmlns:p14="http://schemas.microsoft.com/office/powerpoint/2010/main" val="3859043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96229902"/>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1855793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30186" y="2891359"/>
            <a:ext cx="7428213"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p>
            <a:pPr defTabSz="685800">
              <a:lnSpc>
                <a:spcPct val="150000"/>
              </a:lnSpc>
            </a:pPr>
            <a:r>
              <a:rPr lang="zh-CN" altLang="en-US" sz="2800" dirty="0">
                <a:latin typeface="黑体" panose="02010609060101010101" pitchFamily="49" charset="-122"/>
                <a:ea typeface="黑体" panose="02010609060101010101" pitchFamily="49" charset="-122"/>
                <a:cs typeface="+mj-cs"/>
              </a:rPr>
              <a:t>一套完整的战略措施是如何</a:t>
            </a:r>
            <a:r>
              <a:rPr lang="zh-CN" altLang="en-US" sz="2800">
                <a:latin typeface="黑体" panose="02010609060101010101" pitchFamily="49" charset="-122"/>
                <a:ea typeface="黑体" panose="02010609060101010101" pitchFamily="49" charset="-122"/>
                <a:cs typeface="+mj-cs"/>
              </a:rPr>
              <a:t>制定和实施的？ </a:t>
            </a:r>
            <a:endParaRPr lang="zh-CN" altLang="en-US" sz="2800"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173944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Tree>
    <p:extLst>
      <p:ext uri="{BB962C8B-B14F-4D97-AF65-F5344CB8AC3E}">
        <p14:creationId xmlns:p14="http://schemas.microsoft.com/office/powerpoint/2010/main" val="2778435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7" name="矩形 6">
            <a:extLst>
              <a:ext uri="{FF2B5EF4-FFF2-40B4-BE49-F238E27FC236}">
                <a16:creationId xmlns:a16="http://schemas.microsoft.com/office/drawing/2014/main" id="{678B45D5-010D-6943-8883-79F4806DE5DC}"/>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Tree>
    <p:extLst>
      <p:ext uri="{BB962C8B-B14F-4D97-AF65-F5344CB8AC3E}">
        <p14:creationId xmlns:p14="http://schemas.microsoft.com/office/powerpoint/2010/main" val="609927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7" name="矩形 6">
            <a:extLst>
              <a:ext uri="{FF2B5EF4-FFF2-40B4-BE49-F238E27FC236}">
                <a16:creationId xmlns:a16="http://schemas.microsoft.com/office/drawing/2014/main" id="{B7FD71E3-64F5-2B4C-B5B5-097CEA8BF09E}"/>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8" name="矩形 7">
            <a:extLst>
              <a:ext uri="{FF2B5EF4-FFF2-40B4-BE49-F238E27FC236}">
                <a16:creationId xmlns:a16="http://schemas.microsoft.com/office/drawing/2014/main" id="{7AA53941-4830-9A46-B80D-45B2A68C44E9}"/>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Tree>
    <p:extLst>
      <p:ext uri="{BB962C8B-B14F-4D97-AF65-F5344CB8AC3E}">
        <p14:creationId xmlns:p14="http://schemas.microsoft.com/office/powerpoint/2010/main" val="1744660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a:t>
            </a:r>
            <a:r>
              <a:rPr kumimoji="0" lang="zh-CN" altLang="en-US" sz="4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企业管理</a:t>
            </a:r>
            <a:endPar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3045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21" name="圆角矩形 20"/>
          <p:cNvSpPr/>
          <p:nvPr/>
        </p:nvSpPr>
        <p:spPr>
          <a:xfrm>
            <a:off x="918060" y="350433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企业战略条件分析</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8" name="矩形 7">
            <a:extLst>
              <a:ext uri="{FF2B5EF4-FFF2-40B4-BE49-F238E27FC236}">
                <a16:creationId xmlns:a16="http://schemas.microsoft.com/office/drawing/2014/main" id="{7BDA98E8-C557-964D-8135-6C9E014A70E3}"/>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9" name="矩形 8">
            <a:extLst>
              <a:ext uri="{FF2B5EF4-FFF2-40B4-BE49-F238E27FC236}">
                <a16:creationId xmlns:a16="http://schemas.microsoft.com/office/drawing/2014/main" id="{74AD75CD-DDA0-184C-A5CD-40D98EC513FC}"/>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
        <p:nvSpPr>
          <p:cNvPr id="11" name="矩形 10">
            <a:extLst>
              <a:ext uri="{FF2B5EF4-FFF2-40B4-BE49-F238E27FC236}">
                <a16:creationId xmlns:a16="http://schemas.microsoft.com/office/drawing/2014/main" id="{5D689D16-819F-2C4D-95B6-88C1A806D1DD}"/>
              </a:ext>
            </a:extLst>
          </p:cNvPr>
          <p:cNvSpPr/>
          <p:nvPr/>
        </p:nvSpPr>
        <p:spPr>
          <a:xfrm>
            <a:off x="4372948" y="3540788"/>
            <a:ext cx="4544834"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企业战略环境分析、企业内部条件分析</a:t>
            </a:r>
          </a:p>
        </p:txBody>
      </p:sp>
    </p:spTree>
    <p:extLst>
      <p:ext uri="{BB962C8B-B14F-4D97-AF65-F5344CB8AC3E}">
        <p14:creationId xmlns:p14="http://schemas.microsoft.com/office/powerpoint/2010/main" val="2459065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918060" y="4236387"/>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制定战略方案</a:t>
            </a:r>
          </a:p>
        </p:txBody>
      </p:sp>
      <p:sp>
        <p:nvSpPr>
          <p:cNvPr id="21" name="圆角矩形 20"/>
          <p:cNvSpPr/>
          <p:nvPr/>
        </p:nvSpPr>
        <p:spPr>
          <a:xfrm>
            <a:off x="918060" y="350433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企业战略条件分析</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9" name="矩形 8">
            <a:extLst>
              <a:ext uri="{FF2B5EF4-FFF2-40B4-BE49-F238E27FC236}">
                <a16:creationId xmlns:a16="http://schemas.microsoft.com/office/drawing/2014/main" id="{79C8260F-EC77-8747-B169-ECA5E7A7A78F}"/>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11" name="矩形 10">
            <a:extLst>
              <a:ext uri="{FF2B5EF4-FFF2-40B4-BE49-F238E27FC236}">
                <a16:creationId xmlns:a16="http://schemas.microsoft.com/office/drawing/2014/main" id="{0F227024-FFFE-8C48-9150-72CB116CCB6E}"/>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
        <p:nvSpPr>
          <p:cNvPr id="13" name="矩形 12">
            <a:extLst>
              <a:ext uri="{FF2B5EF4-FFF2-40B4-BE49-F238E27FC236}">
                <a16:creationId xmlns:a16="http://schemas.microsoft.com/office/drawing/2014/main" id="{20E78263-92A3-B746-B95D-944DA62DDED0}"/>
              </a:ext>
            </a:extLst>
          </p:cNvPr>
          <p:cNvSpPr/>
          <p:nvPr/>
        </p:nvSpPr>
        <p:spPr>
          <a:xfrm>
            <a:off x="4372948" y="3540788"/>
            <a:ext cx="4544834"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企业战略环境分析、企业内部条件分析</a:t>
            </a:r>
          </a:p>
        </p:txBody>
      </p:sp>
    </p:spTree>
    <p:extLst>
      <p:ext uri="{BB962C8B-B14F-4D97-AF65-F5344CB8AC3E}">
        <p14:creationId xmlns:p14="http://schemas.microsoft.com/office/powerpoint/2010/main" val="3116196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918060" y="4236387"/>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制定战略方案</a:t>
            </a:r>
          </a:p>
        </p:txBody>
      </p:sp>
      <p:sp>
        <p:nvSpPr>
          <p:cNvPr id="21" name="圆角矩形 20"/>
          <p:cNvSpPr/>
          <p:nvPr/>
        </p:nvSpPr>
        <p:spPr>
          <a:xfrm>
            <a:off x="918060" y="350433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企业战略条件分析</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sp>
        <p:nvSpPr>
          <p:cNvPr id="14" name="圆角矩形 13"/>
          <p:cNvSpPr/>
          <p:nvPr/>
        </p:nvSpPr>
        <p:spPr>
          <a:xfrm>
            <a:off x="918060" y="4940264"/>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战略方案选优</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11" name="矩形 10">
            <a:extLst>
              <a:ext uri="{FF2B5EF4-FFF2-40B4-BE49-F238E27FC236}">
                <a16:creationId xmlns:a16="http://schemas.microsoft.com/office/drawing/2014/main" id="{395C1151-A275-2C45-9D3B-41BC5940A908}"/>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13" name="矩形 12">
            <a:extLst>
              <a:ext uri="{FF2B5EF4-FFF2-40B4-BE49-F238E27FC236}">
                <a16:creationId xmlns:a16="http://schemas.microsoft.com/office/drawing/2014/main" id="{A98400A4-3107-9D4D-B398-CCF9EDD6C4FF}"/>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
        <p:nvSpPr>
          <p:cNvPr id="15" name="矩形 14">
            <a:extLst>
              <a:ext uri="{FF2B5EF4-FFF2-40B4-BE49-F238E27FC236}">
                <a16:creationId xmlns:a16="http://schemas.microsoft.com/office/drawing/2014/main" id="{5B460330-48FA-3745-8F46-74A20BE6982F}"/>
              </a:ext>
            </a:extLst>
          </p:cNvPr>
          <p:cNvSpPr/>
          <p:nvPr/>
        </p:nvSpPr>
        <p:spPr>
          <a:xfrm>
            <a:off x="4372948" y="3540788"/>
            <a:ext cx="4544834"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企业战略环境分析、企业内部条件分析</a:t>
            </a:r>
          </a:p>
        </p:txBody>
      </p:sp>
      <p:sp>
        <p:nvSpPr>
          <p:cNvPr id="16" name="矩形 15">
            <a:extLst>
              <a:ext uri="{FF2B5EF4-FFF2-40B4-BE49-F238E27FC236}">
                <a16:creationId xmlns:a16="http://schemas.microsoft.com/office/drawing/2014/main" id="{15122D0E-3AF9-0A42-ACEE-B5FF6BFCF4F8}"/>
              </a:ext>
            </a:extLst>
          </p:cNvPr>
          <p:cNvSpPr/>
          <p:nvPr/>
        </p:nvSpPr>
        <p:spPr>
          <a:xfrm>
            <a:off x="4372948" y="4917959"/>
            <a:ext cx="3262432"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多方案之间评价选优的过程</a:t>
            </a:r>
          </a:p>
        </p:txBody>
      </p:sp>
    </p:spTree>
    <p:extLst>
      <p:ext uri="{BB962C8B-B14F-4D97-AF65-F5344CB8AC3E}">
        <p14:creationId xmlns:p14="http://schemas.microsoft.com/office/powerpoint/2010/main" val="897583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918060" y="4236387"/>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制定战略方案</a:t>
            </a:r>
          </a:p>
        </p:txBody>
      </p:sp>
      <p:sp>
        <p:nvSpPr>
          <p:cNvPr id="21" name="圆角矩形 20"/>
          <p:cNvSpPr/>
          <p:nvPr/>
        </p:nvSpPr>
        <p:spPr>
          <a:xfrm>
            <a:off x="918060" y="350433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企业战略条件分析</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sp>
        <p:nvSpPr>
          <p:cNvPr id="14" name="圆角矩形 13"/>
          <p:cNvSpPr/>
          <p:nvPr/>
        </p:nvSpPr>
        <p:spPr>
          <a:xfrm>
            <a:off x="918060" y="4940264"/>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战略方案选优</a:t>
            </a:r>
          </a:p>
        </p:txBody>
      </p:sp>
      <p:sp>
        <p:nvSpPr>
          <p:cNvPr id="16" name="圆角矩形 15"/>
          <p:cNvSpPr/>
          <p:nvPr/>
        </p:nvSpPr>
        <p:spPr>
          <a:xfrm>
            <a:off x="918060" y="57026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战略的实施与修正</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2" name="矩形 1">
            <a:extLst>
              <a:ext uri="{FF2B5EF4-FFF2-40B4-BE49-F238E27FC236}">
                <a16:creationId xmlns:a16="http://schemas.microsoft.com/office/drawing/2014/main" id="{3E227D93-7E94-6E4F-B949-DEE3B3D74DD0}"/>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3" name="矩形 2">
            <a:extLst>
              <a:ext uri="{FF2B5EF4-FFF2-40B4-BE49-F238E27FC236}">
                <a16:creationId xmlns:a16="http://schemas.microsoft.com/office/drawing/2014/main" id="{C71E59B4-2767-D649-A739-DB8C76FCCC83}"/>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
        <p:nvSpPr>
          <p:cNvPr id="6" name="矩形 5">
            <a:extLst>
              <a:ext uri="{FF2B5EF4-FFF2-40B4-BE49-F238E27FC236}">
                <a16:creationId xmlns:a16="http://schemas.microsoft.com/office/drawing/2014/main" id="{34EF587D-9861-5E4D-8C15-6F6B3B11C6C0}"/>
              </a:ext>
            </a:extLst>
          </p:cNvPr>
          <p:cNvSpPr/>
          <p:nvPr/>
        </p:nvSpPr>
        <p:spPr>
          <a:xfrm>
            <a:off x="4372948" y="3540788"/>
            <a:ext cx="4544834"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企业战略环境分析、企业内部条件分析</a:t>
            </a:r>
          </a:p>
        </p:txBody>
      </p:sp>
      <p:sp>
        <p:nvSpPr>
          <p:cNvPr id="7" name="矩形 6">
            <a:extLst>
              <a:ext uri="{FF2B5EF4-FFF2-40B4-BE49-F238E27FC236}">
                <a16:creationId xmlns:a16="http://schemas.microsoft.com/office/drawing/2014/main" id="{9A58632B-BDFF-6F4B-983F-AFEC3CD68FD5}"/>
              </a:ext>
            </a:extLst>
          </p:cNvPr>
          <p:cNvSpPr/>
          <p:nvPr/>
        </p:nvSpPr>
        <p:spPr>
          <a:xfrm>
            <a:off x="4372948" y="4917959"/>
            <a:ext cx="3262432"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多方案之间评价选优的过程</a:t>
            </a:r>
          </a:p>
        </p:txBody>
      </p:sp>
      <p:sp>
        <p:nvSpPr>
          <p:cNvPr id="8" name="矩形 7">
            <a:extLst>
              <a:ext uri="{FF2B5EF4-FFF2-40B4-BE49-F238E27FC236}">
                <a16:creationId xmlns:a16="http://schemas.microsoft.com/office/drawing/2014/main" id="{93C75DBF-C049-CB42-AB3B-DF5D15C64EF1}"/>
              </a:ext>
            </a:extLst>
          </p:cNvPr>
          <p:cNvSpPr/>
          <p:nvPr/>
        </p:nvSpPr>
        <p:spPr>
          <a:xfrm>
            <a:off x="4372948" y="5761653"/>
            <a:ext cx="3518912"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将战略付诸行动，并进行修正</a:t>
            </a:r>
          </a:p>
        </p:txBody>
      </p:sp>
    </p:spTree>
    <p:extLst>
      <p:ext uri="{BB962C8B-B14F-4D97-AF65-F5344CB8AC3E}">
        <p14:creationId xmlns:p14="http://schemas.microsoft.com/office/powerpoint/2010/main" val="3252597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战略管理的特点有（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1101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整体性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相关性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长期性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权威性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环境适应性</a:t>
            </a:r>
          </a:p>
        </p:txBody>
      </p:sp>
    </p:spTree>
    <p:extLst>
      <p:ext uri="{BB962C8B-B14F-4D97-AF65-F5344CB8AC3E}">
        <p14:creationId xmlns:p14="http://schemas.microsoft.com/office/powerpoint/2010/main" val="1267418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战略管理的特点有（     </a:t>
            </a:r>
            <a:r>
              <a:rPr lang="en-US" altLang="zh-CN" sz="2400" b="0" dirty="0">
                <a:solidFill>
                  <a:srgbClr val="FF0000"/>
                </a:solidFill>
                <a:latin typeface="黑体" panose="02010609060101010101" pitchFamily="49" charset="-122"/>
                <a:ea typeface="黑体" panose="02010609060101010101" pitchFamily="49" charset="-122"/>
              </a:rPr>
              <a:t>ACDE</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1101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整体性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相关性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长期性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权威性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E:</a:t>
            </a:r>
            <a:r>
              <a:rPr lang="zh-CN" altLang="en-US" sz="2400" b="0" dirty="0">
                <a:solidFill>
                  <a:srgbClr val="FF0000"/>
                </a:solidFill>
                <a:latin typeface="黑体" panose="02010609060101010101" pitchFamily="49" charset="-122"/>
                <a:ea typeface="黑体" panose="02010609060101010101" pitchFamily="49" charset="-122"/>
              </a:rPr>
              <a:t>环境适应性</a:t>
            </a:r>
          </a:p>
        </p:txBody>
      </p:sp>
    </p:spTree>
    <p:extLst>
      <p:ext uri="{BB962C8B-B14F-4D97-AF65-F5344CB8AC3E}">
        <p14:creationId xmlns:p14="http://schemas.microsoft.com/office/powerpoint/2010/main" val="1527197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回答企业准备在长期和短期里所要完成的任务，这是（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A:企业使命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B:企业目标</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C:企业战略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D:企业文化</a:t>
            </a:r>
          </a:p>
        </p:txBody>
      </p:sp>
    </p:spTree>
    <p:extLst>
      <p:ext uri="{BB962C8B-B14F-4D97-AF65-F5344CB8AC3E}">
        <p14:creationId xmlns:p14="http://schemas.microsoft.com/office/powerpoint/2010/main" val="3422677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回答企业准备在长期和短期里所要完成的任务，这是（ </a:t>
            </a:r>
            <a:r>
              <a:rPr lang="en-US" altLang="zh-CN" sz="2400" dirty="0">
                <a:solidFill>
                  <a:srgbClr val="FF0000"/>
                </a:solidFill>
                <a:latin typeface="黑体" panose="02010609060101010101" pitchFamily="49" charset="-122"/>
                <a:ea typeface="黑体" panose="02010609060101010101" pitchFamily="49" charset="-122"/>
              </a:rPr>
              <a:t>B</a:t>
            </a:r>
            <a:r>
              <a:rPr lang="zh-CN" altLang="en-US" sz="240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A:企业使命 </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B:企业目标</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C:企业战略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D:企业文化</a:t>
            </a:r>
          </a:p>
        </p:txBody>
      </p:sp>
    </p:spTree>
    <p:extLst>
      <p:ext uri="{BB962C8B-B14F-4D97-AF65-F5344CB8AC3E}">
        <p14:creationId xmlns:p14="http://schemas.microsoft.com/office/powerpoint/2010/main" val="3553025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企业在制定战略计划时，第一步是要确定（</a:t>
            </a:r>
            <a:r>
              <a:rPr lang="zh-CN" altLang="en-US" sz="240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A:企业使命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B:企业目标</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C:企业战略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D:企业文化</a:t>
            </a:r>
          </a:p>
        </p:txBody>
      </p:sp>
    </p:spTree>
    <p:extLst>
      <p:ext uri="{BB962C8B-B14F-4D97-AF65-F5344CB8AC3E}">
        <p14:creationId xmlns:p14="http://schemas.microsoft.com/office/powerpoint/2010/main" val="1793511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企业在制定战略计划时，第一步是要确定（</a:t>
            </a:r>
            <a:r>
              <a:rPr lang="zh-CN" altLang="en-US" sz="2400" dirty="0">
                <a:solidFill>
                  <a:srgbClr val="FF0000"/>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A</a:t>
            </a:r>
            <a:r>
              <a:rPr lang="zh-CN" altLang="en-US" sz="240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p>
          <a:p>
            <a:pPr>
              <a:lnSpc>
                <a:spcPct val="150000"/>
              </a:lnSpc>
            </a:pPr>
            <a:endParaRPr lang="en-US" altLang="zh-CN" sz="2400" b="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A:企业使命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B:企业目标</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C:企业战略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D:企业文化</a:t>
            </a:r>
          </a:p>
        </p:txBody>
      </p:sp>
    </p:spTree>
    <p:extLst>
      <p:ext uri="{BB962C8B-B14F-4D97-AF65-F5344CB8AC3E}">
        <p14:creationId xmlns:p14="http://schemas.microsoft.com/office/powerpoint/2010/main" val="334904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038372" y="557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我作为一个开发</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设计</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运维</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为什么要学这个？</a:t>
            </a:r>
          </a:p>
        </p:txBody>
      </p:sp>
      <p:sp>
        <p:nvSpPr>
          <p:cNvPr id="2" name="文本框 1">
            <a:extLst>
              <a:ext uri="{FF2B5EF4-FFF2-40B4-BE49-F238E27FC236}">
                <a16:creationId xmlns:a16="http://schemas.microsoft.com/office/drawing/2014/main" id="{DE17DB74-E0BC-4646-9BC7-C05C7DDD9E69}"/>
              </a:ext>
            </a:extLst>
          </p:cNvPr>
          <p:cNvSpPr txBox="1"/>
          <p:nvPr/>
        </p:nvSpPr>
        <p:spPr>
          <a:xfrm>
            <a:off x="2686050" y="2609850"/>
            <a:ext cx="6705600" cy="168905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、功利点，考试要考！你不学，人家也要考。</a:t>
            </a:r>
            <a:endPar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、长远点，以后搞个管理者试试。</a:t>
            </a:r>
            <a:endPar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、现实点，知己知彼百战百胜。</a:t>
            </a:r>
          </a:p>
        </p:txBody>
      </p:sp>
    </p:spTree>
    <p:extLst>
      <p:ext uri="{BB962C8B-B14F-4D97-AF65-F5344CB8AC3E}">
        <p14:creationId xmlns:p14="http://schemas.microsoft.com/office/powerpoint/2010/main" val="1333235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853830227"/>
              </p:ext>
            </p:extLst>
          </p:nvPr>
        </p:nvGraphicFramePr>
        <p:xfrm>
          <a:off x="874776" y="866253"/>
          <a:ext cx="10442448" cy="5394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1190998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b="1"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dirty="0">
                <a:latin typeface="Microsoft YaHei" panose="020B0503020204020204" pitchFamily="34" charset="-122"/>
                <a:ea typeface="Microsoft YaHei" panose="020B0503020204020204" pitchFamily="34" charset="-122"/>
              </a:rPr>
              <a:t>第三节  企业资源和能力分析</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77354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355379477"/>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1876948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889522079"/>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3586492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2.2.1</a:t>
            </a:r>
            <a:r>
              <a:rPr lang="zh-CN" altLang="en-US" dirty="0">
                <a:sym typeface="+mn-ea"/>
              </a:rPr>
              <a:t> 企业环境的构成（选择）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5"/>
          <p:cNvSpPr txBox="1"/>
          <p:nvPr/>
        </p:nvSpPr>
        <p:spPr>
          <a:xfrm>
            <a:off x="770492" y="2794194"/>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微观环境</a:t>
            </a:r>
            <a:endParaRPr lang="en-US" altLang="zh-CN" sz="2400" dirty="0">
              <a:solidFill>
                <a:srgbClr val="FF0000"/>
              </a:solidFill>
              <a:latin typeface="Microsoft YaHei" panose="020B0503020204020204" pitchFamily="34" charset="-122"/>
              <a:ea typeface="Microsoft YaHei" panose="020B0503020204020204" pitchFamily="34" charset="-122"/>
              <a:cs typeface="SimHei" charset="-122"/>
            </a:endParaRPr>
          </a:p>
        </p:txBody>
      </p:sp>
      <p:sp>
        <p:nvSpPr>
          <p:cNvPr id="10" name="左大括号 9"/>
          <p:cNvSpPr/>
          <p:nvPr/>
        </p:nvSpPr>
        <p:spPr>
          <a:xfrm>
            <a:off x="2199969" y="2171601"/>
            <a:ext cx="278416" cy="17666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1" name="TextBox 5"/>
          <p:cNvSpPr txBox="1"/>
          <p:nvPr/>
        </p:nvSpPr>
        <p:spPr>
          <a:xfrm>
            <a:off x="735180" y="5117193"/>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宏观环境</a:t>
            </a:r>
            <a:endParaRPr lang="zh-CN" altLang="en-US" sz="2400" dirty="0">
              <a:latin typeface="Microsoft YaHei" panose="020B0503020204020204" pitchFamily="34" charset="-122"/>
              <a:ea typeface="Microsoft YaHei" panose="020B0503020204020204" pitchFamily="34" charset="-122"/>
              <a:cs typeface="SimHei" charset="-122"/>
            </a:endParaRPr>
          </a:p>
        </p:txBody>
      </p:sp>
      <p:sp>
        <p:nvSpPr>
          <p:cNvPr id="12" name="左大括号 11"/>
          <p:cNvSpPr/>
          <p:nvPr/>
        </p:nvSpPr>
        <p:spPr>
          <a:xfrm>
            <a:off x="2235281" y="4494600"/>
            <a:ext cx="243104" cy="176661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97477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2.2.1</a:t>
            </a:r>
            <a:r>
              <a:rPr lang="zh-CN" altLang="en-US" dirty="0">
                <a:sym typeface="+mn-ea"/>
              </a:rPr>
              <a:t> 企业环境的构成（选择）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5"/>
          <p:cNvSpPr txBox="1"/>
          <p:nvPr/>
        </p:nvSpPr>
        <p:spPr>
          <a:xfrm>
            <a:off x="770492" y="2794194"/>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微观环境</a:t>
            </a:r>
            <a:endParaRPr lang="en-US" altLang="zh-CN" sz="2400" dirty="0">
              <a:solidFill>
                <a:srgbClr val="FF0000"/>
              </a:solidFill>
              <a:latin typeface="Microsoft YaHei" panose="020B0503020204020204" pitchFamily="34" charset="-122"/>
              <a:ea typeface="Microsoft YaHei" panose="020B0503020204020204" pitchFamily="34" charset="-122"/>
              <a:cs typeface="SimHei" charset="-122"/>
            </a:endParaRPr>
          </a:p>
        </p:txBody>
      </p:sp>
      <p:sp>
        <p:nvSpPr>
          <p:cNvPr id="10" name="左大括号 9"/>
          <p:cNvSpPr/>
          <p:nvPr/>
        </p:nvSpPr>
        <p:spPr>
          <a:xfrm>
            <a:off x="2199969" y="2171601"/>
            <a:ext cx="278416" cy="17666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1" name="TextBox 5"/>
          <p:cNvSpPr txBox="1"/>
          <p:nvPr/>
        </p:nvSpPr>
        <p:spPr>
          <a:xfrm>
            <a:off x="735180" y="5117193"/>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宏观环境</a:t>
            </a:r>
            <a:endParaRPr lang="zh-CN" altLang="en-US" sz="2400" dirty="0">
              <a:latin typeface="Microsoft YaHei" panose="020B0503020204020204" pitchFamily="34" charset="-122"/>
              <a:ea typeface="Microsoft YaHei" panose="020B0503020204020204" pitchFamily="34" charset="-122"/>
              <a:cs typeface="SimHei" charset="-122"/>
            </a:endParaRPr>
          </a:p>
        </p:txBody>
      </p:sp>
      <p:sp>
        <p:nvSpPr>
          <p:cNvPr id="12" name="左大括号 11"/>
          <p:cNvSpPr/>
          <p:nvPr/>
        </p:nvSpPr>
        <p:spPr>
          <a:xfrm>
            <a:off x="2235281" y="4494600"/>
            <a:ext cx="243104" cy="176661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2443495" y="1876821"/>
            <a:ext cx="2223686" cy="2243050"/>
          </a:xfrm>
          <a:prstGeom prst="rect">
            <a:avLst/>
          </a:prstGeom>
        </p:spPr>
        <p:txBody>
          <a:bodyPr wrap="non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企业自身</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供应商</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顾客</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竞争对手等</a:t>
            </a:r>
            <a:r>
              <a:rPr lang="en-US" altLang="zh-CN" sz="2400" dirty="0">
                <a:latin typeface="Microsoft YaHei" panose="020B0503020204020204" pitchFamily="34" charset="-122"/>
                <a:ea typeface="Microsoft YaHei" panose="020B0503020204020204" pitchFamily="34" charset="-122"/>
                <a:cs typeface="SimHei" charset="-122"/>
              </a:rPr>
              <a:t>……</a:t>
            </a:r>
          </a:p>
        </p:txBody>
      </p:sp>
    </p:spTree>
    <p:extLst>
      <p:ext uri="{BB962C8B-B14F-4D97-AF65-F5344CB8AC3E}">
        <p14:creationId xmlns:p14="http://schemas.microsoft.com/office/powerpoint/2010/main" val="3940274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2.2.1</a:t>
            </a:r>
            <a:r>
              <a:rPr lang="zh-CN" altLang="en-US" dirty="0">
                <a:sym typeface="+mn-ea"/>
              </a:rPr>
              <a:t> 企业环境的构成（选择）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5"/>
          <p:cNvSpPr txBox="1"/>
          <p:nvPr/>
        </p:nvSpPr>
        <p:spPr>
          <a:xfrm>
            <a:off x="770492" y="2794194"/>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微观环境</a:t>
            </a:r>
            <a:endParaRPr lang="en-US" altLang="zh-CN" sz="2400" dirty="0">
              <a:solidFill>
                <a:srgbClr val="FF0000"/>
              </a:solidFill>
              <a:latin typeface="Microsoft YaHei" panose="020B0503020204020204" pitchFamily="34" charset="-122"/>
              <a:ea typeface="Microsoft YaHei" panose="020B0503020204020204" pitchFamily="34" charset="-122"/>
              <a:cs typeface="SimHei" charset="-122"/>
            </a:endParaRPr>
          </a:p>
        </p:txBody>
      </p:sp>
      <p:sp>
        <p:nvSpPr>
          <p:cNvPr id="10" name="左大括号 9"/>
          <p:cNvSpPr/>
          <p:nvPr/>
        </p:nvSpPr>
        <p:spPr>
          <a:xfrm>
            <a:off x="2199969" y="2171601"/>
            <a:ext cx="278416" cy="17666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1" name="TextBox 5"/>
          <p:cNvSpPr txBox="1"/>
          <p:nvPr/>
        </p:nvSpPr>
        <p:spPr>
          <a:xfrm>
            <a:off x="735180" y="5117193"/>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宏观环境</a:t>
            </a:r>
            <a:endParaRPr lang="zh-CN" altLang="en-US" sz="2400" dirty="0">
              <a:latin typeface="Microsoft YaHei" panose="020B0503020204020204" pitchFamily="34" charset="-122"/>
              <a:ea typeface="Microsoft YaHei" panose="020B0503020204020204" pitchFamily="34" charset="-122"/>
              <a:cs typeface="SimHei" charset="-122"/>
            </a:endParaRPr>
          </a:p>
        </p:txBody>
      </p:sp>
      <p:sp>
        <p:nvSpPr>
          <p:cNvPr id="12" name="左大括号 11"/>
          <p:cNvSpPr/>
          <p:nvPr/>
        </p:nvSpPr>
        <p:spPr>
          <a:xfrm>
            <a:off x="2235281" y="4494600"/>
            <a:ext cx="243104" cy="176661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2443495" y="1876821"/>
            <a:ext cx="2223686" cy="2243050"/>
          </a:xfrm>
          <a:prstGeom prst="rect">
            <a:avLst/>
          </a:prstGeom>
        </p:spPr>
        <p:txBody>
          <a:bodyPr wrap="non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企业自身</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供应商</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顾客</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竞争对手等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16" name="矩形 15"/>
          <p:cNvSpPr/>
          <p:nvPr/>
        </p:nvSpPr>
        <p:spPr>
          <a:xfrm>
            <a:off x="2448398" y="4227689"/>
            <a:ext cx="2397010" cy="2243050"/>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人口环境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经济环境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自然环境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政治环境等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5" name="右箭头 4"/>
          <p:cNvSpPr/>
          <p:nvPr/>
        </p:nvSpPr>
        <p:spPr>
          <a:xfrm>
            <a:off x="4753843" y="4965286"/>
            <a:ext cx="982432" cy="76785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1083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2.2.1</a:t>
            </a:r>
            <a:r>
              <a:rPr lang="zh-CN" altLang="en-US" dirty="0">
                <a:sym typeface="+mn-ea"/>
              </a:rPr>
              <a:t> 企业环境的构成（选择）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5"/>
          <p:cNvSpPr txBox="1"/>
          <p:nvPr/>
        </p:nvSpPr>
        <p:spPr>
          <a:xfrm>
            <a:off x="770492" y="2794194"/>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微观环境</a:t>
            </a:r>
            <a:endParaRPr lang="en-US" altLang="zh-CN" sz="2400" dirty="0">
              <a:solidFill>
                <a:srgbClr val="FF0000"/>
              </a:solidFill>
              <a:latin typeface="Microsoft YaHei" panose="020B0503020204020204" pitchFamily="34" charset="-122"/>
              <a:ea typeface="Microsoft YaHei" panose="020B0503020204020204" pitchFamily="34" charset="-122"/>
              <a:cs typeface="SimHei" charset="-122"/>
            </a:endParaRPr>
          </a:p>
        </p:txBody>
      </p:sp>
      <p:sp>
        <p:nvSpPr>
          <p:cNvPr id="10" name="左大括号 9"/>
          <p:cNvSpPr/>
          <p:nvPr/>
        </p:nvSpPr>
        <p:spPr>
          <a:xfrm>
            <a:off x="2199969" y="2171601"/>
            <a:ext cx="278416" cy="17666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1" name="TextBox 5"/>
          <p:cNvSpPr txBox="1"/>
          <p:nvPr/>
        </p:nvSpPr>
        <p:spPr>
          <a:xfrm>
            <a:off x="735180" y="5117193"/>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宏观环境</a:t>
            </a:r>
            <a:endParaRPr lang="zh-CN" altLang="en-US" sz="2400" dirty="0">
              <a:latin typeface="Microsoft YaHei" panose="020B0503020204020204" pitchFamily="34" charset="-122"/>
              <a:ea typeface="Microsoft YaHei" panose="020B0503020204020204" pitchFamily="34" charset="-122"/>
              <a:cs typeface="SimHei" charset="-122"/>
            </a:endParaRPr>
          </a:p>
        </p:txBody>
      </p:sp>
      <p:sp>
        <p:nvSpPr>
          <p:cNvPr id="12" name="左大括号 11"/>
          <p:cNvSpPr/>
          <p:nvPr/>
        </p:nvSpPr>
        <p:spPr>
          <a:xfrm>
            <a:off x="2235281" y="4494600"/>
            <a:ext cx="243104" cy="176661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2443495" y="1876821"/>
            <a:ext cx="2223686" cy="2243050"/>
          </a:xfrm>
          <a:prstGeom prst="rect">
            <a:avLst/>
          </a:prstGeom>
        </p:spPr>
        <p:txBody>
          <a:bodyPr wrap="non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企业自身</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供应商</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顾客</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竞争对手等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16" name="矩形 15"/>
          <p:cNvSpPr/>
          <p:nvPr/>
        </p:nvSpPr>
        <p:spPr>
          <a:xfrm>
            <a:off x="2448398" y="4227689"/>
            <a:ext cx="2397010" cy="2243050"/>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人口环境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经济环境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自然环境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政治环境等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2" name="矩形 1"/>
          <p:cNvSpPr/>
          <p:nvPr/>
        </p:nvSpPr>
        <p:spPr>
          <a:xfrm>
            <a:off x="6310425" y="4490797"/>
            <a:ext cx="2738995"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相对稳定状态</a:t>
            </a: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缓慢发展状态</a:t>
            </a: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动荡不定状态</a:t>
            </a:r>
          </a:p>
        </p:txBody>
      </p:sp>
      <p:sp>
        <p:nvSpPr>
          <p:cNvPr id="5" name="右箭头 4"/>
          <p:cNvSpPr/>
          <p:nvPr/>
        </p:nvSpPr>
        <p:spPr>
          <a:xfrm>
            <a:off x="4753843" y="4965286"/>
            <a:ext cx="982432" cy="76785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3943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99752708"/>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3122429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0043" y="3151762"/>
            <a:ext cx="10033516"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cs typeface="SimHei" charset="-122"/>
              </a:rPr>
              <a:t>产业环境决定了企业参与竞争的领域特征，产业的发展制约着企业的发展</a:t>
            </a:r>
          </a:p>
        </p:txBody>
      </p:sp>
    </p:spTree>
    <p:extLst>
      <p:ext uri="{BB962C8B-B14F-4D97-AF65-F5344CB8AC3E}">
        <p14:creationId xmlns:p14="http://schemas.microsoft.com/office/powerpoint/2010/main" val="150463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a:t>
            </a:r>
            <a:r>
              <a:rPr kumimoji="0" lang="zh-CN" altLang="en-US" sz="4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企业管理</a:t>
            </a:r>
            <a:endPar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632559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235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3433011" y="228573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农业？工业？</a:t>
            </a:r>
            <a:endParaRPr lang="en-US" altLang="zh-CN" sz="2400" dirty="0">
              <a:solidFill>
                <a:schemeClr val="tx1"/>
              </a:solidFill>
              <a:latin typeface="KaiTi" charset="-122"/>
              <a:ea typeface="KaiTi" charset="-122"/>
              <a:cs typeface="KaiTi" charset="-122"/>
            </a:endParaRPr>
          </a:p>
        </p:txBody>
      </p:sp>
    </p:spTree>
    <p:extLst>
      <p:ext uri="{BB962C8B-B14F-4D97-AF65-F5344CB8AC3E}">
        <p14:creationId xmlns:p14="http://schemas.microsoft.com/office/powerpoint/2010/main" val="477544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3433011" y="228573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农业？工业？</a:t>
            </a:r>
            <a:endParaRPr lang="en-US" altLang="zh-CN" sz="2400" dirty="0">
              <a:solidFill>
                <a:schemeClr val="tx1"/>
              </a:solidFill>
              <a:latin typeface="KaiTi" charset="-122"/>
              <a:ea typeface="KaiTi" charset="-122"/>
              <a:cs typeface="KaiTi" charset="-122"/>
            </a:endParaRPr>
          </a:p>
        </p:txBody>
      </p:sp>
      <p:sp>
        <p:nvSpPr>
          <p:cNvPr id="11" name="圆角矩形 10"/>
          <p:cNvSpPr/>
          <p:nvPr/>
        </p:nvSpPr>
        <p:spPr>
          <a:xfrm>
            <a:off x="3433010" y="3287707"/>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产业的寿命周期</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起步？成熟？</a:t>
            </a:r>
            <a:endParaRPr lang="en-US" altLang="zh-CN" sz="2400" dirty="0">
              <a:solidFill>
                <a:schemeClr val="tx1"/>
              </a:solidFill>
              <a:latin typeface="KaiTi" charset="-122"/>
              <a:ea typeface="KaiTi" charset="-122"/>
              <a:cs typeface="KaiTi" charset="-122"/>
            </a:endParaRPr>
          </a:p>
        </p:txBody>
      </p:sp>
    </p:spTree>
    <p:extLst>
      <p:ext uri="{BB962C8B-B14F-4D97-AF65-F5344CB8AC3E}">
        <p14:creationId xmlns:p14="http://schemas.microsoft.com/office/powerpoint/2010/main" val="260458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3433011" y="228573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农业？工业？</a:t>
            </a:r>
            <a:endParaRPr lang="en-US" altLang="zh-CN" sz="2400" dirty="0">
              <a:solidFill>
                <a:schemeClr val="tx1"/>
              </a:solidFill>
              <a:latin typeface="KaiTi" charset="-122"/>
              <a:ea typeface="KaiTi" charset="-122"/>
              <a:cs typeface="KaiTi" charset="-122"/>
            </a:endParaRPr>
          </a:p>
        </p:txBody>
      </p:sp>
      <p:sp>
        <p:nvSpPr>
          <p:cNvPr id="11" name="圆角矩形 10"/>
          <p:cNvSpPr/>
          <p:nvPr/>
        </p:nvSpPr>
        <p:spPr>
          <a:xfrm>
            <a:off x="3433010" y="3287707"/>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产业的寿命周期</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起步？成熟？</a:t>
            </a:r>
            <a:endParaRPr lang="en-US" altLang="zh-CN" sz="2400" dirty="0">
              <a:solidFill>
                <a:schemeClr val="tx1"/>
              </a:solidFill>
              <a:latin typeface="KaiTi" charset="-122"/>
              <a:ea typeface="KaiTi" charset="-122"/>
              <a:cs typeface="KaiTi" charset="-122"/>
            </a:endParaRPr>
          </a:p>
        </p:txBody>
      </p:sp>
      <p:sp>
        <p:nvSpPr>
          <p:cNvPr id="12" name="圆角矩形 11"/>
          <p:cNvSpPr/>
          <p:nvPr/>
        </p:nvSpPr>
        <p:spPr>
          <a:xfrm>
            <a:off x="3433010" y="428968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产业的发展状况</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需求？政策？</a:t>
            </a:r>
            <a:endParaRPr lang="en-US" altLang="zh-CN" sz="2400" dirty="0">
              <a:solidFill>
                <a:schemeClr val="tx1"/>
              </a:solidFill>
              <a:latin typeface="KaiTi" charset="-122"/>
              <a:ea typeface="KaiTi" charset="-122"/>
              <a:cs typeface="KaiTi" charset="-122"/>
            </a:endParaRPr>
          </a:p>
        </p:txBody>
      </p:sp>
    </p:spTree>
    <p:extLst>
      <p:ext uri="{BB962C8B-B14F-4D97-AF65-F5344CB8AC3E}">
        <p14:creationId xmlns:p14="http://schemas.microsoft.com/office/powerpoint/2010/main" val="1108973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3433011" y="228573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农业？工业？</a:t>
            </a:r>
            <a:endParaRPr lang="en-US" altLang="zh-CN" sz="2400" dirty="0">
              <a:solidFill>
                <a:schemeClr val="tx1"/>
              </a:solidFill>
              <a:latin typeface="KaiTi" charset="-122"/>
              <a:ea typeface="KaiTi" charset="-122"/>
              <a:cs typeface="KaiTi" charset="-122"/>
            </a:endParaRPr>
          </a:p>
        </p:txBody>
      </p:sp>
      <p:sp>
        <p:nvSpPr>
          <p:cNvPr id="11" name="圆角矩形 10"/>
          <p:cNvSpPr/>
          <p:nvPr/>
        </p:nvSpPr>
        <p:spPr>
          <a:xfrm>
            <a:off x="3433010" y="3287707"/>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产业的寿命周期</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起步？成熟？</a:t>
            </a:r>
            <a:endParaRPr lang="en-US" altLang="zh-CN" sz="2400" dirty="0">
              <a:solidFill>
                <a:schemeClr val="tx1"/>
              </a:solidFill>
              <a:latin typeface="KaiTi" charset="-122"/>
              <a:ea typeface="KaiTi" charset="-122"/>
              <a:cs typeface="KaiTi" charset="-122"/>
            </a:endParaRPr>
          </a:p>
        </p:txBody>
      </p:sp>
      <p:sp>
        <p:nvSpPr>
          <p:cNvPr id="12" name="圆角矩形 11"/>
          <p:cNvSpPr/>
          <p:nvPr/>
        </p:nvSpPr>
        <p:spPr>
          <a:xfrm>
            <a:off x="3433010" y="4289682"/>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产业的发展状况</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需求？政策？</a:t>
            </a:r>
            <a:endParaRPr lang="en-US" altLang="zh-CN" sz="2400" dirty="0">
              <a:solidFill>
                <a:schemeClr val="tx1"/>
              </a:solidFill>
              <a:latin typeface="KaiTi" charset="-122"/>
              <a:ea typeface="KaiTi" charset="-122"/>
              <a:cs typeface="KaiTi" charset="-122"/>
            </a:endParaRPr>
          </a:p>
        </p:txBody>
      </p:sp>
      <p:sp>
        <p:nvSpPr>
          <p:cNvPr id="13" name="圆角矩形 12"/>
          <p:cNvSpPr/>
          <p:nvPr/>
        </p:nvSpPr>
        <p:spPr>
          <a:xfrm>
            <a:off x="3433010" y="5291657"/>
            <a:ext cx="4908883"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产业的竞争结构</a:t>
            </a:r>
            <a:r>
              <a:rPr lang="en-US" altLang="zh-CN" sz="2400" dirty="0">
                <a:solidFill>
                  <a:schemeClr val="tx1"/>
                </a:solidFill>
                <a:latin typeface="SimHei" charset="-122"/>
                <a:ea typeface="SimHei" charset="-122"/>
                <a:cs typeface="SimHei" charset="-122"/>
              </a:rPr>
              <a:t>——</a:t>
            </a:r>
            <a:r>
              <a:rPr lang="zh-CN" altLang="en-US" sz="2400" dirty="0">
                <a:solidFill>
                  <a:schemeClr val="tx1"/>
                </a:solidFill>
                <a:latin typeface="KaiTi" charset="-122"/>
                <a:ea typeface="KaiTi" charset="-122"/>
                <a:cs typeface="KaiTi" charset="-122"/>
              </a:rPr>
              <a:t>顾客？同行？</a:t>
            </a:r>
            <a:endParaRPr lang="en-US" altLang="zh-CN" sz="2400" dirty="0">
              <a:solidFill>
                <a:schemeClr val="tx1"/>
              </a:solidFill>
              <a:latin typeface="KaiTi" charset="-122"/>
              <a:ea typeface="KaiTi" charset="-122"/>
              <a:cs typeface="KaiTi" charset="-122"/>
            </a:endParaRPr>
          </a:p>
        </p:txBody>
      </p:sp>
    </p:spTree>
    <p:extLst>
      <p:ext uri="{BB962C8B-B14F-4D97-AF65-F5344CB8AC3E}">
        <p14:creationId xmlns:p14="http://schemas.microsoft.com/office/powerpoint/2010/main" val="1255155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4697608" y="2196997"/>
            <a:ext cx="257868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endParaRPr lang="en-US" altLang="zh-CN" sz="2400" dirty="0">
              <a:solidFill>
                <a:schemeClr val="tx1"/>
              </a:solidFill>
              <a:latin typeface="KaiTi" charset="-122"/>
              <a:ea typeface="KaiTi" charset="-122"/>
              <a:cs typeface="KaiTi" charset="-122"/>
            </a:endParaRPr>
          </a:p>
        </p:txBody>
      </p:sp>
      <p:sp>
        <p:nvSpPr>
          <p:cNvPr id="11" name="圆角矩形 10"/>
          <p:cNvSpPr/>
          <p:nvPr/>
        </p:nvSpPr>
        <p:spPr>
          <a:xfrm>
            <a:off x="4697607" y="3198972"/>
            <a:ext cx="2578684" cy="859459"/>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产业的寿命周期</a:t>
            </a:r>
            <a:endParaRPr lang="en-US" altLang="zh-CN" sz="2400" b="1" dirty="0">
              <a:latin typeface="SimHei" charset="-122"/>
              <a:ea typeface="SimHei" charset="-122"/>
              <a:cs typeface="SimHei" charset="-122"/>
            </a:endParaRPr>
          </a:p>
        </p:txBody>
      </p:sp>
      <p:sp>
        <p:nvSpPr>
          <p:cNvPr id="12" name="圆角矩形 11"/>
          <p:cNvSpPr/>
          <p:nvPr/>
        </p:nvSpPr>
        <p:spPr>
          <a:xfrm>
            <a:off x="4697607" y="4200947"/>
            <a:ext cx="257868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产业的发展状况</a:t>
            </a:r>
            <a:endParaRPr lang="en-US" altLang="zh-CN" sz="2400" dirty="0">
              <a:solidFill>
                <a:schemeClr val="tx1"/>
              </a:solidFill>
              <a:latin typeface="KaiTi" charset="-122"/>
              <a:ea typeface="KaiTi" charset="-122"/>
              <a:cs typeface="KaiTi" charset="-122"/>
            </a:endParaRPr>
          </a:p>
        </p:txBody>
      </p:sp>
      <p:sp>
        <p:nvSpPr>
          <p:cNvPr id="13" name="圆角矩形 12"/>
          <p:cNvSpPr/>
          <p:nvPr/>
        </p:nvSpPr>
        <p:spPr>
          <a:xfrm>
            <a:off x="4697607" y="5202922"/>
            <a:ext cx="2578684" cy="859459"/>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产业的竞争结构</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628125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企业的微观环境包括那些直接影响企业履行其使命状况的（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市场中间商</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社会力量</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供应商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顾客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竞争对手</a:t>
            </a:r>
          </a:p>
        </p:txBody>
      </p:sp>
    </p:spTree>
    <p:extLst>
      <p:ext uri="{BB962C8B-B14F-4D97-AF65-F5344CB8AC3E}">
        <p14:creationId xmlns:p14="http://schemas.microsoft.com/office/powerpoint/2010/main" val="1598156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企业的微观环境包括那些直接影响企业履行其使命状况的（  </a:t>
            </a:r>
            <a:r>
              <a:rPr lang="en-US" altLang="zh-CN" sz="2400" b="0" dirty="0">
                <a:solidFill>
                  <a:srgbClr val="FF0000"/>
                </a:solidFill>
                <a:latin typeface="黑体" panose="02010609060101010101" pitchFamily="49" charset="-122"/>
                <a:ea typeface="黑体" panose="02010609060101010101" pitchFamily="49" charset="-122"/>
              </a:rPr>
              <a:t>ACDE</a:t>
            </a:r>
            <a:r>
              <a:rPr lang="zh-CN" altLang="en-US" sz="2400" b="0" dirty="0">
                <a:solidFill>
                  <a:schemeClr val="tx1"/>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市场中间商</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社会力量</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供应商   </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顾客</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E:</a:t>
            </a:r>
            <a:r>
              <a:rPr lang="zh-CN" altLang="en-US" sz="2400" b="0" dirty="0">
                <a:solidFill>
                  <a:srgbClr val="FF0000"/>
                </a:solidFill>
                <a:latin typeface="黑体" panose="02010609060101010101" pitchFamily="49" charset="-122"/>
                <a:ea typeface="黑体" panose="02010609060101010101" pitchFamily="49" charset="-122"/>
              </a:rPr>
              <a:t>竞争对手</a:t>
            </a:r>
          </a:p>
        </p:txBody>
      </p:sp>
    </p:spTree>
    <p:extLst>
      <p:ext uri="{BB962C8B-B14F-4D97-AF65-F5344CB8AC3E}">
        <p14:creationId xmlns:p14="http://schemas.microsoft.com/office/powerpoint/2010/main" val="1036676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1152020"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企业战略的宏观环境由于时间、地点与条件不同，会呈现几种不同状态？</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相对静止状态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相对运动状态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相对稳定状态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缓慢发展状态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动荡不定状态</a:t>
            </a:r>
          </a:p>
        </p:txBody>
      </p:sp>
    </p:spTree>
    <p:extLst>
      <p:ext uri="{BB962C8B-B14F-4D97-AF65-F5344CB8AC3E}">
        <p14:creationId xmlns:p14="http://schemas.microsoft.com/office/powerpoint/2010/main" val="125569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1152020"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企业战略的宏观环境由于时间、地点与条件不同，会呈现几种不同状态？</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rgbClr val="FF0000"/>
                </a:solidFill>
                <a:latin typeface="黑体" panose="02010609060101010101" pitchFamily="49" charset="-122"/>
                <a:ea typeface="黑体" panose="02010609060101010101" pitchFamily="49" charset="-122"/>
              </a:rPr>
              <a:t>CDE</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相对静止状态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相对运动状态</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相对稳定状态</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缓慢发展状态</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E:</a:t>
            </a:r>
            <a:r>
              <a:rPr lang="zh-CN" altLang="en-US" sz="2400" b="0" dirty="0">
                <a:solidFill>
                  <a:srgbClr val="FF0000"/>
                </a:solidFill>
                <a:latin typeface="黑体" panose="02010609060101010101" pitchFamily="49" charset="-122"/>
                <a:ea typeface="黑体" panose="02010609060101010101" pitchFamily="49" charset="-122"/>
              </a:rPr>
              <a:t>动荡不定状态</a:t>
            </a:r>
          </a:p>
        </p:txBody>
      </p:sp>
    </p:spTree>
    <p:extLst>
      <p:ext uri="{BB962C8B-B14F-4D97-AF65-F5344CB8AC3E}">
        <p14:creationId xmlns:p14="http://schemas.microsoft.com/office/powerpoint/2010/main" val="11582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大家觉得，一个企业的正常运转，需要哪些要素？</a:t>
            </a:r>
          </a:p>
        </p:txBody>
      </p:sp>
    </p:spTree>
    <p:extLst>
      <p:ext uri="{BB962C8B-B14F-4D97-AF65-F5344CB8AC3E}">
        <p14:creationId xmlns:p14="http://schemas.microsoft.com/office/powerpoint/2010/main" val="2032440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企业进行产业环境分析的内容包括（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产业的特性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产业的寿命周期分析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产业的发展状况</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产业的竞争结构分析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产业的发展战略</a:t>
            </a:r>
          </a:p>
        </p:txBody>
      </p:sp>
    </p:spTree>
    <p:extLst>
      <p:ext uri="{BB962C8B-B14F-4D97-AF65-F5344CB8AC3E}">
        <p14:creationId xmlns:p14="http://schemas.microsoft.com/office/powerpoint/2010/main" val="627637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企业进行产业环境分析的内容包括（   </a:t>
            </a:r>
            <a:r>
              <a:rPr lang="en-US" altLang="zh-CN" sz="2400" b="0" dirty="0">
                <a:solidFill>
                  <a:srgbClr val="FF0000"/>
                </a:solidFill>
                <a:latin typeface="黑体" panose="02010609060101010101" pitchFamily="49" charset="-122"/>
                <a:ea typeface="黑体" panose="02010609060101010101" pitchFamily="49" charset="-122"/>
              </a:rPr>
              <a:t>ABCD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产业的特性 </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产业的寿命周期分析</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产业的发展状况</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产业的竞争结构分析</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产业的发展战略</a:t>
            </a:r>
          </a:p>
        </p:txBody>
      </p:sp>
    </p:spTree>
    <p:extLst>
      <p:ext uri="{BB962C8B-B14F-4D97-AF65-F5344CB8AC3E}">
        <p14:creationId xmlns:p14="http://schemas.microsoft.com/office/powerpoint/2010/main" val="977144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746948144"/>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2359697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6560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Tree>
    <p:extLst>
      <p:ext uri="{BB962C8B-B14F-4D97-AF65-F5344CB8AC3E}">
        <p14:creationId xmlns:p14="http://schemas.microsoft.com/office/powerpoint/2010/main" val="821618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570811" y="3868569"/>
            <a:ext cx="1723549" cy="1667764"/>
          </a:xfrm>
          <a:prstGeom prst="rect">
            <a:avLst/>
          </a:prstGeom>
          <a:noFill/>
        </p:spPr>
        <p:txBody>
          <a:bodyPr wrap="none" rtlCol="0">
            <a:spAutoFit/>
          </a:bodyPr>
          <a:lstStyle/>
          <a:p>
            <a:pPr>
              <a:lnSpc>
                <a:spcPct val="150000"/>
              </a:lnSpc>
            </a:pPr>
            <a:r>
              <a:rPr kumimoji="1" lang="zh-CN" altLang="en-US" sz="2400" dirty="0">
                <a:latin typeface="KaiTi" panose="02010609060101010101" pitchFamily="49" charset="-122"/>
                <a:ea typeface="KaiTi" panose="02010609060101010101" pitchFamily="49" charset="-122"/>
                <a:cs typeface="KaiTi" charset="-122"/>
              </a:rPr>
              <a:t>风险？</a:t>
            </a:r>
            <a:endParaRPr kumimoji="1" lang="en-US" altLang="zh-CN" sz="2400" dirty="0">
              <a:latin typeface="KaiTi" panose="02010609060101010101" pitchFamily="49" charset="-122"/>
              <a:ea typeface="KaiTi" panose="02010609060101010101" pitchFamily="49" charset="-122"/>
              <a:cs typeface="KaiTi" charset="-122"/>
            </a:endParaRPr>
          </a:p>
          <a:p>
            <a:pPr>
              <a:lnSpc>
                <a:spcPct val="150000"/>
              </a:lnSpc>
            </a:pPr>
            <a:r>
              <a:rPr kumimoji="1" lang="zh-CN" altLang="en-US" sz="2400" dirty="0">
                <a:latin typeface="KaiTi" panose="02010609060101010101" pitchFamily="49" charset="-122"/>
                <a:ea typeface="KaiTi" panose="02010609060101010101" pitchFamily="49" charset="-122"/>
                <a:cs typeface="KaiTi" charset="-122"/>
              </a:rPr>
              <a:t>收益？</a:t>
            </a:r>
            <a:endParaRPr kumimoji="1" lang="en-US" altLang="zh-CN" sz="2400" dirty="0">
              <a:latin typeface="KaiTi" panose="02010609060101010101" pitchFamily="49" charset="-122"/>
              <a:ea typeface="KaiTi" panose="02010609060101010101" pitchFamily="49" charset="-122"/>
              <a:cs typeface="KaiTi" charset="-122"/>
            </a:endParaRPr>
          </a:p>
          <a:p>
            <a:pPr>
              <a:lnSpc>
                <a:spcPct val="150000"/>
              </a:lnSpc>
            </a:pPr>
            <a:r>
              <a:rPr kumimoji="1" lang="zh-CN" altLang="en-US" sz="2400" dirty="0">
                <a:latin typeface="KaiTi" panose="02010609060101010101" pitchFamily="49" charset="-122"/>
                <a:ea typeface="KaiTi" panose="02010609060101010101" pitchFamily="49" charset="-122"/>
                <a:cs typeface="KaiTi" charset="-122"/>
              </a:rPr>
              <a:t>企业数量？</a:t>
            </a:r>
            <a:endParaRPr kumimoji="1" lang="en-US" altLang="zh-CN" sz="2400" dirty="0">
              <a:latin typeface="KaiTi" panose="02010609060101010101" pitchFamily="49" charset="-122"/>
              <a:ea typeface="KaiTi" panose="02010609060101010101" pitchFamily="49" charset="-122"/>
              <a:cs typeface="KaiTi" charset="-122"/>
            </a:endParaRPr>
          </a:p>
        </p:txBody>
      </p:sp>
      <p:sp>
        <p:nvSpPr>
          <p:cNvPr id="10" name="圆角矩形 9"/>
          <p:cNvSpPr/>
          <p:nvPr/>
        </p:nvSpPr>
        <p:spPr>
          <a:xfrm>
            <a:off x="7334655" y="2778434"/>
            <a:ext cx="4195863"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导入期（引入</a:t>
            </a:r>
            <a:r>
              <a:rPr lang="zh-CN" altLang="en-US" sz="2400" b="1">
                <a:latin typeface="SimHei" charset="-122"/>
                <a:ea typeface="SimHei" charset="-122"/>
                <a:cs typeface="SimHei" charset="-122"/>
              </a:rPr>
              <a:t>期、初创期）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2034865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1723549" cy="1667764"/>
          </a:xfrm>
          <a:prstGeom prst="rect">
            <a:avLst/>
          </a:prstGeom>
          <a:noFill/>
        </p:spPr>
        <p:txBody>
          <a:bodyPr wrap="none" rtlCol="0">
            <a:spAutoFit/>
          </a:bodyPr>
          <a:lstStyle/>
          <a:p>
            <a:pPr>
              <a:lnSpc>
                <a:spcPct val="150000"/>
              </a:lnSpc>
            </a:pPr>
            <a:r>
              <a:rPr kumimoji="1" lang="zh-CN" altLang="en-US" sz="2400" dirty="0">
                <a:latin typeface="KaiTi" charset="-122"/>
                <a:ea typeface="KaiTi" charset="-122"/>
                <a:cs typeface="KaiTi" charset="-122"/>
              </a:rPr>
              <a:t>风险高</a:t>
            </a:r>
            <a:endParaRPr kumimoji="1" lang="en-US" altLang="zh-CN" sz="2400" dirty="0">
              <a:latin typeface="KaiTi" charset="-122"/>
              <a:ea typeface="KaiTi" charset="-122"/>
              <a:cs typeface="KaiTi" charset="-122"/>
            </a:endParaRPr>
          </a:p>
          <a:p>
            <a:pPr>
              <a:lnSpc>
                <a:spcPct val="150000"/>
              </a:lnSpc>
            </a:pPr>
            <a:r>
              <a:rPr kumimoji="1" lang="zh-CN" altLang="en-US" sz="2400" dirty="0">
                <a:latin typeface="KaiTi" charset="-122"/>
                <a:ea typeface="KaiTi" charset="-122"/>
                <a:cs typeface="KaiTi" charset="-122"/>
              </a:rPr>
              <a:t>收益负</a:t>
            </a:r>
            <a:endParaRPr kumimoji="1" lang="en-US" altLang="zh-CN" sz="2400" dirty="0">
              <a:latin typeface="KaiTi" charset="-122"/>
              <a:ea typeface="KaiTi" charset="-122"/>
              <a:cs typeface="KaiTi" charset="-122"/>
            </a:endParaRPr>
          </a:p>
          <a:p>
            <a:pPr>
              <a:lnSpc>
                <a:spcPct val="150000"/>
              </a:lnSpc>
            </a:pPr>
            <a:r>
              <a:rPr kumimoji="1" lang="zh-CN" altLang="en-US" sz="2400" dirty="0">
                <a:latin typeface="KaiTi" charset="-122"/>
                <a:ea typeface="KaiTi" charset="-122"/>
                <a:cs typeface="KaiTi" charset="-122"/>
              </a:rPr>
              <a:t>企业数量少</a:t>
            </a:r>
            <a:endParaRPr kumimoji="1" lang="en-US" altLang="zh-CN" sz="2400" dirty="0">
              <a:latin typeface="KaiTi" charset="-122"/>
              <a:ea typeface="KaiTi" charset="-122"/>
              <a:cs typeface="KaiTi" charset="-122"/>
            </a:endParaRPr>
          </a:p>
        </p:txBody>
      </p:sp>
      <p:sp>
        <p:nvSpPr>
          <p:cNvPr id="9" name="圆角矩形 8"/>
          <p:cNvSpPr/>
          <p:nvPr/>
        </p:nvSpPr>
        <p:spPr>
          <a:xfrm>
            <a:off x="7334655" y="2778434"/>
            <a:ext cx="4195863"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导入期（引入</a:t>
            </a:r>
            <a:r>
              <a:rPr lang="zh-CN" altLang="en-US" sz="2400" b="1">
                <a:latin typeface="SimHei" charset="-122"/>
                <a:ea typeface="SimHei" charset="-122"/>
                <a:cs typeface="SimHei" charset="-122"/>
              </a:rPr>
              <a:t>期、初创期）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451264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1723549" cy="1200329"/>
          </a:xfrm>
          <a:prstGeom prst="rect">
            <a:avLst/>
          </a:prstGeom>
          <a:noFill/>
        </p:spPr>
        <p:txBody>
          <a:bodyPr wrap="none" rtlCol="0">
            <a:spAutoFit/>
          </a:bodyPr>
          <a:lstStyle/>
          <a:p>
            <a:r>
              <a:rPr kumimoji="1" lang="zh-CN" altLang="en-US" sz="2400" dirty="0">
                <a:latin typeface="KaiTi" charset="-122"/>
                <a:ea typeface="KaiTi" charset="-122"/>
                <a:cs typeface="KaiTi" charset="-122"/>
              </a:rPr>
              <a:t>风险？</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收益？</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成长期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288641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2031325" cy="1200329"/>
          </a:xfrm>
          <a:prstGeom prst="rect">
            <a:avLst/>
          </a:prstGeom>
          <a:noFill/>
        </p:spPr>
        <p:txBody>
          <a:bodyPr wrap="none" rtlCol="0">
            <a:spAutoFit/>
          </a:bodyPr>
          <a:lstStyle/>
          <a:p>
            <a:r>
              <a:rPr kumimoji="1" lang="zh-CN" altLang="en-US" sz="2400" dirty="0">
                <a:latin typeface="KaiTi" charset="-122"/>
                <a:ea typeface="KaiTi" charset="-122"/>
                <a:cs typeface="KaiTi" charset="-122"/>
              </a:rPr>
              <a:t>风险较高</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收益增长</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企业数量增多</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成长期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268236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1723549" cy="1200329"/>
          </a:xfrm>
          <a:prstGeom prst="rect">
            <a:avLst/>
          </a:prstGeom>
          <a:noFill/>
        </p:spPr>
        <p:txBody>
          <a:bodyPr wrap="none" rtlCol="0">
            <a:spAutoFit/>
          </a:bodyPr>
          <a:lstStyle/>
          <a:p>
            <a:r>
              <a:rPr kumimoji="1" lang="zh-CN" altLang="en-US" sz="2400" dirty="0">
                <a:latin typeface="KaiTi" charset="-122"/>
                <a:ea typeface="KaiTi" charset="-122"/>
                <a:cs typeface="KaiTi" charset="-122"/>
              </a:rPr>
              <a:t>风险？</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收益？</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成熟期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3411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2" y="2843554"/>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员工</a:t>
            </a:r>
          </a:p>
        </p:txBody>
      </p:sp>
      <p:sp>
        <p:nvSpPr>
          <p:cNvPr id="5" name="任意多边形 1"/>
          <p:cNvSpPr/>
          <p:nvPr/>
        </p:nvSpPr>
        <p:spPr>
          <a:xfrm>
            <a:off x="5332231" y="2545388"/>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产品</a:t>
            </a:r>
          </a:p>
        </p:txBody>
      </p:sp>
      <p:sp>
        <p:nvSpPr>
          <p:cNvPr id="6" name="任意多边形 1"/>
          <p:cNvSpPr/>
          <p:nvPr/>
        </p:nvSpPr>
        <p:spPr>
          <a:xfrm>
            <a:off x="4947602" y="3592286"/>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钱</a:t>
            </a:r>
          </a:p>
        </p:txBody>
      </p:sp>
      <p:sp>
        <p:nvSpPr>
          <p:cNvPr id="7" name="任意多边形 1"/>
          <p:cNvSpPr/>
          <p:nvPr/>
        </p:nvSpPr>
        <p:spPr>
          <a:xfrm>
            <a:off x="7197316" y="3228806"/>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客户</a:t>
            </a:r>
          </a:p>
        </p:txBody>
      </p:sp>
      <p:sp>
        <p:nvSpPr>
          <p:cNvPr id="8" name="任意多边形 1"/>
          <p:cNvSpPr/>
          <p:nvPr/>
        </p:nvSpPr>
        <p:spPr>
          <a:xfrm>
            <a:off x="2610802" y="4599159"/>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营销</a:t>
            </a:r>
          </a:p>
        </p:txBody>
      </p:sp>
      <p:sp>
        <p:nvSpPr>
          <p:cNvPr id="9" name="任意多边形 1"/>
          <p:cNvSpPr/>
          <p:nvPr/>
        </p:nvSpPr>
        <p:spPr>
          <a:xfrm>
            <a:off x="6241144" y="4587761"/>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文化</a:t>
            </a:r>
          </a:p>
        </p:txBody>
      </p:sp>
      <p:sp>
        <p:nvSpPr>
          <p:cNvPr id="10" name="任意多边形 1"/>
          <p:cNvSpPr/>
          <p:nvPr/>
        </p:nvSpPr>
        <p:spPr>
          <a:xfrm>
            <a:off x="8131438" y="4300993"/>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a:t>
            </a:r>
          </a:p>
        </p:txBody>
      </p:sp>
      <p:sp>
        <p:nvSpPr>
          <p:cNvPr id="12" name="任意多边形 1"/>
          <p:cNvSpPr/>
          <p:nvPr/>
        </p:nvSpPr>
        <p:spPr>
          <a:xfrm>
            <a:off x="3654060" y="1505970"/>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供应链</a:t>
            </a:r>
          </a:p>
        </p:txBody>
      </p:sp>
      <p:sp>
        <p:nvSpPr>
          <p:cNvPr id="13" name="任意多边形 1"/>
          <p:cNvSpPr/>
          <p:nvPr/>
        </p:nvSpPr>
        <p:spPr>
          <a:xfrm>
            <a:off x="4685459" y="5380436"/>
            <a:ext cx="1940313"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公司运作</a:t>
            </a: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4" name="任意多边形 1"/>
          <p:cNvSpPr/>
          <p:nvPr/>
        </p:nvSpPr>
        <p:spPr>
          <a:xfrm>
            <a:off x="7614515" y="2218305"/>
            <a:ext cx="1940313"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公司战略</a:t>
            </a:r>
          </a:p>
        </p:txBody>
      </p:sp>
    </p:spTree>
    <p:extLst>
      <p:ext uri="{BB962C8B-B14F-4D97-AF65-F5344CB8AC3E}">
        <p14:creationId xmlns:p14="http://schemas.microsoft.com/office/powerpoint/2010/main" val="1562454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1723549" cy="1200329"/>
          </a:xfrm>
          <a:prstGeom prst="rect">
            <a:avLst/>
          </a:prstGeom>
          <a:noFill/>
        </p:spPr>
        <p:txBody>
          <a:bodyPr wrap="none" rtlCol="0">
            <a:spAutoFit/>
          </a:bodyPr>
          <a:lstStyle/>
          <a:p>
            <a:r>
              <a:rPr kumimoji="1" lang="zh-CN" altLang="en-US" sz="2400" dirty="0">
                <a:latin typeface="KaiTi" charset="-122"/>
                <a:ea typeface="KaiTi" charset="-122"/>
                <a:cs typeface="KaiTi" charset="-122"/>
              </a:rPr>
              <a:t>风险低</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收益高</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企业数量多</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成熟期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284193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1723549" cy="830997"/>
          </a:xfrm>
          <a:prstGeom prst="rect">
            <a:avLst/>
          </a:prstGeom>
          <a:noFill/>
        </p:spPr>
        <p:txBody>
          <a:bodyPr wrap="none" rtlCol="0">
            <a:spAutoFit/>
          </a:bodyPr>
          <a:lstStyle/>
          <a:p>
            <a:r>
              <a:rPr kumimoji="1" lang="zh-CN" altLang="en-US" sz="2400" dirty="0">
                <a:latin typeface="KaiTi" charset="-122"/>
                <a:ea typeface="KaiTi" charset="-122"/>
                <a:cs typeface="KaiTi" charset="-122"/>
              </a:rPr>
              <a:t>收益？</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衰退期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928061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2" name="文本框 1"/>
          <p:cNvSpPr txBox="1"/>
          <p:nvPr/>
        </p:nvSpPr>
        <p:spPr>
          <a:xfrm>
            <a:off x="8896985" y="4113179"/>
            <a:ext cx="2031325" cy="830997"/>
          </a:xfrm>
          <a:prstGeom prst="rect">
            <a:avLst/>
          </a:prstGeom>
          <a:noFill/>
        </p:spPr>
        <p:txBody>
          <a:bodyPr wrap="none" rtlCol="0">
            <a:spAutoFit/>
          </a:bodyPr>
          <a:lstStyle/>
          <a:p>
            <a:r>
              <a:rPr kumimoji="1" lang="zh-CN" altLang="en-US" sz="2400" dirty="0">
                <a:latin typeface="KaiTi" charset="-122"/>
                <a:ea typeface="KaiTi" charset="-122"/>
                <a:cs typeface="KaiTi" charset="-122"/>
              </a:rPr>
              <a:t>收益降低</a:t>
            </a:r>
            <a:endParaRPr kumimoji="1" lang="en-US" altLang="zh-CN" sz="2400" dirty="0">
              <a:latin typeface="KaiTi" charset="-122"/>
              <a:ea typeface="KaiTi" charset="-122"/>
              <a:cs typeface="KaiTi" charset="-122"/>
            </a:endParaRPr>
          </a:p>
          <a:p>
            <a:r>
              <a:rPr kumimoji="1" lang="zh-CN" altLang="en-US" sz="2400" dirty="0">
                <a:latin typeface="KaiTi" charset="-122"/>
                <a:ea typeface="KaiTi" charset="-122"/>
                <a:cs typeface="KaiTi" charset="-122"/>
              </a:rPr>
              <a:t>企业数量减少</a:t>
            </a:r>
            <a:endParaRPr kumimoji="1" lang="en-US" altLang="zh-CN" sz="2400" dirty="0">
              <a:latin typeface="KaiTi" charset="-122"/>
              <a:ea typeface="KaiTi" charset="-122"/>
              <a:cs typeface="KaiTi" charset="-122"/>
            </a:endParaRPr>
          </a:p>
        </p:txBody>
      </p:sp>
      <p:sp>
        <p:nvSpPr>
          <p:cNvPr id="9" name="圆角矩形 8"/>
          <p:cNvSpPr/>
          <p:nvPr/>
        </p:nvSpPr>
        <p:spPr>
          <a:xfrm>
            <a:off x="7996137" y="2674634"/>
            <a:ext cx="2918298" cy="753308"/>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衰退期</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30422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产业寿命周期的概念是从产品寿命周期演化过来的，其假说产业经过的四个阶段包括</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A:</a:t>
            </a:r>
            <a:r>
              <a:rPr lang="zh-CN" altLang="en-US" sz="2400" b="0" dirty="0">
                <a:solidFill>
                  <a:schemeClr val="tx1"/>
                </a:solidFill>
                <a:latin typeface="黑体" panose="02010609060101010101" pitchFamily="49" charset="-122"/>
                <a:ea typeface="黑体" panose="02010609060101010101" pitchFamily="49" charset="-122"/>
                <a:sym typeface="+mn-ea"/>
              </a:rPr>
              <a:t>婴儿期</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B:</a:t>
            </a:r>
            <a:r>
              <a:rPr lang="zh-CN" altLang="en-US" sz="2400" b="0" dirty="0">
                <a:solidFill>
                  <a:schemeClr val="tx1"/>
                </a:solidFill>
                <a:latin typeface="黑体" panose="02010609060101010101" pitchFamily="49" charset="-122"/>
                <a:ea typeface="黑体" panose="02010609060101010101" pitchFamily="49" charset="-122"/>
                <a:sym typeface="+mn-ea"/>
              </a:rPr>
              <a:t>初创期</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C:</a:t>
            </a:r>
            <a:r>
              <a:rPr lang="zh-CN" altLang="en-US" sz="2400" b="0" dirty="0">
                <a:solidFill>
                  <a:schemeClr val="tx1"/>
                </a:solidFill>
                <a:latin typeface="黑体" panose="02010609060101010101" pitchFamily="49" charset="-122"/>
                <a:ea typeface="黑体" panose="02010609060101010101" pitchFamily="49" charset="-122"/>
                <a:sym typeface="+mn-ea"/>
              </a:rPr>
              <a:t>成长期</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D:</a:t>
            </a:r>
            <a:r>
              <a:rPr lang="zh-CN" altLang="en-US" sz="2400" b="0" dirty="0">
                <a:solidFill>
                  <a:schemeClr val="tx1"/>
                </a:solidFill>
                <a:latin typeface="黑体" panose="02010609060101010101" pitchFamily="49" charset="-122"/>
                <a:ea typeface="黑体" panose="02010609060101010101" pitchFamily="49" charset="-122"/>
                <a:sym typeface="+mn-ea"/>
              </a:rPr>
              <a:t>成熟期</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E:</a:t>
            </a:r>
            <a:r>
              <a:rPr lang="zh-CN" altLang="en-US" sz="2400" b="0" dirty="0">
                <a:solidFill>
                  <a:schemeClr val="tx1"/>
                </a:solidFill>
                <a:latin typeface="黑体" panose="02010609060101010101" pitchFamily="49" charset="-122"/>
                <a:ea typeface="黑体" panose="02010609060101010101" pitchFamily="49" charset="-122"/>
                <a:sym typeface="+mn-ea"/>
              </a:rPr>
              <a:t>衰退期</a:t>
            </a:r>
          </a:p>
        </p:txBody>
      </p:sp>
    </p:spTree>
    <p:extLst>
      <p:ext uri="{BB962C8B-B14F-4D97-AF65-F5344CB8AC3E}">
        <p14:creationId xmlns:p14="http://schemas.microsoft.com/office/powerpoint/2010/main" val="2069148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产业寿命周期的概念是从产品寿命周期演化过来的，其假说产业经过的四个阶段包括</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rgbClr val="FF0000"/>
                </a:solidFill>
                <a:latin typeface="黑体" panose="02010609060101010101" pitchFamily="49" charset="-122"/>
                <a:ea typeface="黑体" panose="02010609060101010101" pitchFamily="49" charset="-122"/>
              </a:rPr>
              <a:t>BCDE</a:t>
            </a:r>
            <a:r>
              <a:rPr lang="zh-CN" altLang="en-US" sz="2400" b="0" dirty="0">
                <a:solidFill>
                  <a:srgbClr val="FF0000"/>
                </a:solidFill>
                <a:latin typeface="黑体" panose="02010609060101010101" pitchFamily="49" charset="-122"/>
                <a:ea typeface="黑体" panose="02010609060101010101" pitchFamily="49" charset="-122"/>
              </a:rPr>
              <a:t> </a:t>
            </a:r>
            <a:r>
              <a:rPr lang="en-US" altLang="zh-CN" sz="2400" b="0" dirty="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sym typeface="+mn-ea"/>
              </a:rPr>
              <a:t>A:</a:t>
            </a:r>
            <a:r>
              <a:rPr lang="zh-CN" altLang="en-US" sz="2400" b="0" dirty="0">
                <a:solidFill>
                  <a:schemeClr val="tx1"/>
                </a:solidFill>
                <a:latin typeface="黑体" panose="02010609060101010101" pitchFamily="49" charset="-122"/>
                <a:ea typeface="黑体" panose="02010609060101010101" pitchFamily="49" charset="-122"/>
                <a:sym typeface="+mn-ea"/>
              </a:rPr>
              <a:t>婴儿期</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sym typeface="+mn-ea"/>
              </a:rPr>
              <a:t>B:</a:t>
            </a:r>
            <a:r>
              <a:rPr lang="zh-CN" altLang="en-US" sz="2400" b="0" dirty="0">
                <a:solidFill>
                  <a:srgbClr val="FF0000"/>
                </a:solidFill>
                <a:latin typeface="黑体" panose="02010609060101010101" pitchFamily="49" charset="-122"/>
                <a:ea typeface="黑体" panose="02010609060101010101" pitchFamily="49" charset="-122"/>
                <a:sym typeface="+mn-ea"/>
              </a:rPr>
              <a:t>初创期</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sym typeface="+mn-ea"/>
              </a:rPr>
              <a:t>C:</a:t>
            </a:r>
            <a:r>
              <a:rPr lang="zh-CN" altLang="en-US" sz="2400" b="0" dirty="0">
                <a:solidFill>
                  <a:srgbClr val="FF0000"/>
                </a:solidFill>
                <a:latin typeface="黑体" panose="02010609060101010101" pitchFamily="49" charset="-122"/>
                <a:ea typeface="黑体" panose="02010609060101010101" pitchFamily="49" charset="-122"/>
                <a:sym typeface="+mn-ea"/>
              </a:rPr>
              <a:t>成长期</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sym typeface="+mn-ea"/>
              </a:rPr>
              <a:t>D:</a:t>
            </a:r>
            <a:r>
              <a:rPr lang="zh-CN" altLang="en-US" sz="2400" b="0" dirty="0">
                <a:solidFill>
                  <a:srgbClr val="FF0000"/>
                </a:solidFill>
                <a:latin typeface="黑体" panose="02010609060101010101" pitchFamily="49" charset="-122"/>
                <a:ea typeface="黑体" panose="02010609060101010101" pitchFamily="49" charset="-122"/>
                <a:sym typeface="+mn-ea"/>
              </a:rPr>
              <a:t>成熟期</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sym typeface="+mn-ea"/>
              </a:rPr>
              <a:t>E:</a:t>
            </a:r>
            <a:r>
              <a:rPr lang="zh-CN" altLang="en-US" sz="2400" b="0" dirty="0">
                <a:solidFill>
                  <a:srgbClr val="FF0000"/>
                </a:solidFill>
                <a:latin typeface="黑体" panose="02010609060101010101" pitchFamily="49" charset="-122"/>
                <a:ea typeface="黑体" panose="02010609060101010101" pitchFamily="49" charset="-122"/>
                <a:sym typeface="+mn-ea"/>
              </a:rPr>
              <a:t>衰退期</a:t>
            </a:r>
          </a:p>
        </p:txBody>
      </p:sp>
    </p:spTree>
    <p:extLst>
      <p:ext uri="{BB962C8B-B14F-4D97-AF65-F5344CB8AC3E}">
        <p14:creationId xmlns:p14="http://schemas.microsoft.com/office/powerpoint/2010/main" val="6948281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厂商数量开始增加，经营利润迅速提高，但亏损的风险很大，破产率和兼并率也很高，这种状态的产业寿命周期处于（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成熟期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成长期</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引入期</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衰退期</a:t>
            </a:r>
          </a:p>
        </p:txBody>
      </p:sp>
    </p:spTree>
    <p:extLst>
      <p:ext uri="{BB962C8B-B14F-4D97-AF65-F5344CB8AC3E}">
        <p14:creationId xmlns:p14="http://schemas.microsoft.com/office/powerpoint/2010/main" val="830615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厂商数量开始增加，经营利润迅速提高，但亏损的风险很大，破产率和兼并率也很高，这种状态的产业寿命周期处于（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成熟期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成长期</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引入期</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衰退期</a:t>
            </a:r>
          </a:p>
        </p:txBody>
      </p:sp>
    </p:spTree>
    <p:extLst>
      <p:ext uri="{BB962C8B-B14F-4D97-AF65-F5344CB8AC3E}">
        <p14:creationId xmlns:p14="http://schemas.microsoft.com/office/powerpoint/2010/main" val="1307541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65933762"/>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9817730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8" name="AutoShape 4" descr="http://img4.imgtn.bdimg.com/it/u=2803704571,2537856793&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8" descr="https://ss0.bdstatic.com/-0U0bnSm1A5BphGlnYG/tam-ogel/b80a043c57da31ca37f99c22b53511e3_121_121.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24" descr="http://img4.imgtn.bdimg.com/it/u=546608648,4192814256&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26" descr="http://img4.imgtn.bdimg.com/it/u=546608648,4192814256&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28" descr="http://www.i-size.com/site/userfiles/20161108_152703_145.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5" name="文本框 44"/>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11188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8" name="AutoShape 4" descr="http://img4.imgtn.bdimg.com/it/u=2803704571,2537856793&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8" descr="https://ss0.bdstatic.com/-0U0bnSm1A5BphGlnYG/tam-ogel/b80a043c57da31ca37f99c22b53511e3_121_121.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AutoShape 24" descr="http://img4.imgtn.bdimg.com/it/u=546608648,4192814256&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26" descr="http://img4.imgtn.bdimg.com/it/u=546608648,4192814256&amp;fm=27&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28" descr="http://www.i-size.com/site/userfiles/20161108_152703_145.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7" name="组合 30"/>
          <p:cNvGrpSpPr/>
          <p:nvPr/>
        </p:nvGrpSpPr>
        <p:grpSpPr>
          <a:xfrm>
            <a:off x="3380118" y="3166688"/>
            <a:ext cx="5829195" cy="1787509"/>
            <a:chOff x="4097338" y="3715226"/>
            <a:chExt cx="3604732" cy="1127052"/>
          </a:xfrm>
        </p:grpSpPr>
        <p:sp>
          <p:nvSpPr>
            <p:cNvPr id="28" name="TextBox 5"/>
            <p:cNvSpPr txBox="1"/>
            <p:nvPr/>
          </p:nvSpPr>
          <p:spPr>
            <a:xfrm>
              <a:off x="5700266" y="4129560"/>
              <a:ext cx="962246" cy="461665"/>
            </a:xfrm>
            <a:prstGeom prst="rect">
              <a:avLst/>
            </a:prstGeom>
            <a:noFill/>
          </p:spPr>
          <p:txBody>
            <a:bodyPr wrap="square" rtlCol="0">
              <a:spAutoFit/>
            </a:bodyPr>
            <a:lstStyle/>
            <a:p>
              <a:r>
                <a:rPr lang="en-US" altLang="zh-CN" sz="2400" dirty="0">
                  <a:latin typeface="手札体-简粗体" panose="03000700000000000000" pitchFamily="66" charset="-122"/>
                  <a:ea typeface="手札体-简粗体" panose="03000700000000000000" pitchFamily="66" charset="-122"/>
                </a:rPr>
                <a:t>VS</a:t>
              </a:r>
              <a:endParaRPr lang="zh-CN" altLang="en-US" sz="2400" dirty="0">
                <a:latin typeface="手札体-简粗体" panose="03000700000000000000" pitchFamily="66" charset="-122"/>
                <a:ea typeface="手札体-简粗体" panose="03000700000000000000" pitchFamily="66" charset="-122"/>
              </a:endParaRPr>
            </a:p>
          </p:txBody>
        </p:sp>
        <p:pic>
          <p:nvPicPr>
            <p:cNvPr id="32" name="Picture 10" descr="http://imgsrc.baidu.com/imgad/pic/item/7c1ed21b0ef41bd590fc50c95ada81cb39db3d5b.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276" t="2142" r="20358" b="6362"/>
            <a:stretch>
              <a:fillRect/>
            </a:stretch>
          </p:blipFill>
          <p:spPr bwMode="auto">
            <a:xfrm>
              <a:off x="4097338" y="3715226"/>
              <a:ext cx="1263201" cy="112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h.hiphotos.baidu.com/zhidao/pic/item/6609c93d70cf3bc7c84c9c17d400baa1cc112af8.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325" t="7376" r="18226" b="9411"/>
            <a:stretch>
              <a:fillRect/>
            </a:stretch>
          </p:blipFill>
          <p:spPr bwMode="auto">
            <a:xfrm>
              <a:off x="6359107" y="3725858"/>
              <a:ext cx="1342963" cy="1079074"/>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文本框 24"/>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1290343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TotalTime>
  <Words>10229</Words>
  <Application>Microsoft Macintosh PowerPoint</Application>
  <PresentationFormat>宽屏</PresentationFormat>
  <Paragraphs>1851</Paragraphs>
  <Slides>182</Slides>
  <Notes>73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182</vt:i4>
      </vt:variant>
    </vt:vector>
  </HeadingPairs>
  <TitlesOfParts>
    <vt:vector size="195" baseType="lpstr">
      <vt:lpstr>DengXian</vt:lpstr>
      <vt:lpstr>方正舒体</vt:lpstr>
      <vt:lpstr>黑体</vt:lpstr>
      <vt:lpstr>黑体</vt:lpstr>
      <vt:lpstr>手札体-简粗体</vt:lpstr>
      <vt:lpstr>宋体</vt:lpstr>
      <vt:lpstr>Microsoft YaHei</vt:lpstr>
      <vt:lpstr>Microsoft YaHei</vt:lpstr>
      <vt:lpstr>KaiTi</vt:lpstr>
      <vt:lpstr>Arial</vt:lpstr>
      <vt:lpstr>Calibri</vt:lpstr>
      <vt:lpstr>Calibri Light</vt:lpstr>
      <vt:lpstr>Office 主题</vt:lpstr>
      <vt:lpstr>PowerPoint 演示文稿</vt:lpstr>
      <vt:lpstr>上课知识点重点标注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477</cp:revision>
  <cp:lastPrinted>2019-02-14T10:52:18Z</cp:lastPrinted>
  <dcterms:created xsi:type="dcterms:W3CDTF">2017-03-21T09:44:00Z</dcterms:created>
  <dcterms:modified xsi:type="dcterms:W3CDTF">2020-10-25T10:56:33Z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